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49"/>
  </p:notesMasterIdLst>
  <p:handoutMasterIdLst>
    <p:handoutMasterId r:id="rId50"/>
  </p:handoutMasterIdLst>
  <p:sldIdLst>
    <p:sldId id="275" r:id="rId2"/>
    <p:sldId id="257" r:id="rId3"/>
    <p:sldId id="265" r:id="rId4"/>
    <p:sldId id="328" r:id="rId5"/>
    <p:sldId id="286" r:id="rId6"/>
    <p:sldId id="291" r:id="rId7"/>
    <p:sldId id="287" r:id="rId8"/>
    <p:sldId id="290" r:id="rId9"/>
    <p:sldId id="288" r:id="rId10"/>
    <p:sldId id="289" r:id="rId11"/>
    <p:sldId id="292" r:id="rId12"/>
    <p:sldId id="293" r:id="rId13"/>
    <p:sldId id="294" r:id="rId14"/>
    <p:sldId id="299" r:id="rId15"/>
    <p:sldId id="301" r:id="rId16"/>
    <p:sldId id="302" r:id="rId17"/>
    <p:sldId id="303" r:id="rId18"/>
    <p:sldId id="304" r:id="rId19"/>
    <p:sldId id="305" r:id="rId20"/>
    <p:sldId id="306" r:id="rId21"/>
    <p:sldId id="307" r:id="rId22"/>
    <p:sldId id="300" r:id="rId23"/>
    <p:sldId id="295" r:id="rId24"/>
    <p:sldId id="297" r:id="rId25"/>
    <p:sldId id="296" r:id="rId26"/>
    <p:sldId id="298" r:id="rId27"/>
    <p:sldId id="329" r:id="rId28"/>
    <p:sldId id="330" r:id="rId29"/>
    <p:sldId id="308" r:id="rId30"/>
    <p:sldId id="309" r:id="rId31"/>
    <p:sldId id="310" r:id="rId32"/>
    <p:sldId id="311" r:id="rId33"/>
    <p:sldId id="312" r:id="rId34"/>
    <p:sldId id="313" r:id="rId35"/>
    <p:sldId id="314" r:id="rId36"/>
    <p:sldId id="315" r:id="rId37"/>
    <p:sldId id="316" r:id="rId38"/>
    <p:sldId id="317" r:id="rId39"/>
    <p:sldId id="318" r:id="rId40"/>
    <p:sldId id="319" r:id="rId41"/>
    <p:sldId id="321" r:id="rId42"/>
    <p:sldId id="322" r:id="rId43"/>
    <p:sldId id="323" r:id="rId44"/>
    <p:sldId id="324" r:id="rId45"/>
    <p:sldId id="325" r:id="rId46"/>
    <p:sldId id="326" r:id="rId47"/>
    <p:sldId id="327"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82" autoAdjust="0"/>
    <p:restoredTop sz="94660"/>
  </p:normalViewPr>
  <p:slideViewPr>
    <p:cSldViewPr snapToGrid="0">
      <p:cViewPr varScale="1">
        <p:scale>
          <a:sx n="96" d="100"/>
          <a:sy n="96" d="100"/>
        </p:scale>
        <p:origin x="136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7/29/2024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7/29/2024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7/29/2024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7/29/2024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7/29/2024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7/29/2024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7/29/2024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7/29/2024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83" r:id="rId4"/>
    <p:sldLayoutId id="2147483679" r:id="rId5"/>
    <p:sldLayoutId id="2147483680" r:id="rId6"/>
    <p:sldLayoutId id="2147483681" r:id="rId7"/>
    <p:sldLayoutId id="2147483682"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985D0B-6EBD-8806-C866-BF29A8B88AA8}"/>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F05AC57D-7BEF-A20E-8704-8F6E35C8CE19}"/>
              </a:ext>
            </a:extLst>
          </p:cNvPr>
          <p:cNvSpPr>
            <a:spLocks noGrp="1"/>
          </p:cNvSpPr>
          <p:nvPr>
            <p:ph type="title"/>
          </p:nvPr>
        </p:nvSpPr>
        <p:spPr/>
        <p:txBody>
          <a:bodyPr/>
          <a:lstStyle/>
          <a:p>
            <a:r>
              <a:rPr lang="vi-VN" dirty="0"/>
              <a:t>Mô hình quan hệ dữ liệu</a:t>
            </a:r>
          </a:p>
        </p:txBody>
      </p:sp>
      <p:pic>
        <p:nvPicPr>
          <p:cNvPr id="6" name="object 12">
            <a:extLst>
              <a:ext uri="{FF2B5EF4-FFF2-40B4-BE49-F238E27FC236}">
                <a16:creationId xmlns:a16="http://schemas.microsoft.com/office/drawing/2014/main" id="{5729E148-1F3E-ECD7-4F40-89F519D47DED}"/>
              </a:ext>
            </a:extLst>
          </p:cNvPr>
          <p:cNvPicPr>
            <a:picLocks noGrp="1"/>
          </p:cNvPicPr>
          <p:nvPr>
            <p:ph sz="quarter" idx="13"/>
          </p:nvPr>
        </p:nvPicPr>
        <p:blipFill>
          <a:blip r:embed="rId4" cstate="print"/>
          <a:stretch>
            <a:fillRect/>
          </a:stretch>
        </p:blipFill>
        <p:spPr>
          <a:xfrm>
            <a:off x="250683" y="1106071"/>
            <a:ext cx="8674100" cy="4890336"/>
          </a:xfrm>
          <a:prstGeom prst="rect">
            <a:avLst/>
          </a:prstGeom>
        </p:spPr>
      </p:pic>
    </p:spTree>
    <p:extLst>
      <p:ext uri="{BB962C8B-B14F-4D97-AF65-F5344CB8AC3E}">
        <p14:creationId xmlns:p14="http://schemas.microsoft.com/office/powerpoint/2010/main" val="9200542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vi-VN" dirty="0"/>
              <a:t>CONTENTS</a:t>
            </a:r>
            <a:endParaRPr lang="en-US" dirty="0"/>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pPr marL="742950" indent="-742950">
              <a:buAutoNum type="arabicPeriod"/>
            </a:pPr>
            <a:r>
              <a:rPr lang="vi-VN" sz="3600" b="1" dirty="0"/>
              <a:t>Xác định vấn đề, yêu cầu đặt ra</a:t>
            </a:r>
          </a:p>
          <a:p>
            <a:pPr marL="742950" indent="-742950">
              <a:buAutoNum type="arabicPeriod"/>
            </a:pPr>
            <a:r>
              <a:rPr lang="vi-VN" sz="3600" b="1" dirty="0"/>
              <a:t>Phân tích và thiết kế</a:t>
            </a:r>
          </a:p>
          <a:p>
            <a:pPr marL="742950" indent="-742950">
              <a:buAutoNum type="arabicPeriod"/>
            </a:pPr>
            <a:r>
              <a:rPr lang="vi-VN" sz="3600" b="1" dirty="0"/>
              <a:t>Trigger, View, Procedure/Function</a:t>
            </a:r>
          </a:p>
        </p:txBody>
      </p:sp>
    </p:spTree>
    <p:extLst>
      <p:ext uri="{BB962C8B-B14F-4D97-AF65-F5344CB8AC3E}">
        <p14:creationId xmlns:p14="http://schemas.microsoft.com/office/powerpoint/2010/main" val="1695254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985D0B-6EBD-8806-C866-BF29A8B88AA8}"/>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F05AC57D-7BEF-A20E-8704-8F6E35C8CE19}"/>
              </a:ext>
            </a:extLst>
          </p:cNvPr>
          <p:cNvSpPr>
            <a:spLocks noGrp="1"/>
          </p:cNvSpPr>
          <p:nvPr>
            <p:ph type="title"/>
          </p:nvPr>
        </p:nvSpPr>
        <p:spPr/>
        <p:txBody>
          <a:bodyPr/>
          <a:lstStyle/>
          <a:p>
            <a:r>
              <a:rPr lang="vi-VN" dirty="0"/>
              <a:t>View </a:t>
            </a:r>
          </a:p>
        </p:txBody>
      </p:sp>
      <p:pic>
        <p:nvPicPr>
          <p:cNvPr id="10" name="Content Placeholder 9">
            <a:extLst>
              <a:ext uri="{FF2B5EF4-FFF2-40B4-BE49-F238E27FC236}">
                <a16:creationId xmlns:a16="http://schemas.microsoft.com/office/drawing/2014/main" id="{1D1767C9-C017-C2D0-8DCC-E8459620FF1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34823" y="699366"/>
            <a:ext cx="8674100" cy="5012088"/>
          </a:xfrm>
        </p:spPr>
      </p:pic>
      <p:sp>
        <p:nvSpPr>
          <p:cNvPr id="11" name="TextBox 10">
            <a:extLst>
              <a:ext uri="{FF2B5EF4-FFF2-40B4-BE49-F238E27FC236}">
                <a16:creationId xmlns:a16="http://schemas.microsoft.com/office/drawing/2014/main" id="{1E98D89D-FF4C-88E2-3382-15EEA9EC01B5}"/>
              </a:ext>
            </a:extLst>
          </p:cNvPr>
          <p:cNvSpPr txBox="1"/>
          <p:nvPr/>
        </p:nvSpPr>
        <p:spPr>
          <a:xfrm>
            <a:off x="396240" y="5657173"/>
            <a:ext cx="8116324" cy="400110"/>
          </a:xfrm>
          <a:prstGeom prst="rect">
            <a:avLst/>
          </a:prstGeom>
          <a:noFill/>
        </p:spPr>
        <p:txBody>
          <a:bodyPr wrap="none" rtlCol="0">
            <a:spAutoFit/>
          </a:bodyPr>
          <a:lstStyle/>
          <a:p>
            <a:r>
              <a:rPr lang="vi-VN" sz="2000" b="1" dirty="0"/>
              <a:t>--Tạo view giúp xem đánh giá của khách hàng trên mỗi sản phẩm</a:t>
            </a:r>
          </a:p>
        </p:txBody>
      </p:sp>
    </p:spTree>
    <p:extLst>
      <p:ext uri="{BB962C8B-B14F-4D97-AF65-F5344CB8AC3E}">
        <p14:creationId xmlns:p14="http://schemas.microsoft.com/office/powerpoint/2010/main" val="2617699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2EEB1D-4D61-1607-A278-3C22B5B91284}"/>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BE1AD25B-3EAD-5147-6481-39EC14991EA3}"/>
              </a:ext>
            </a:extLst>
          </p:cNvPr>
          <p:cNvSpPr>
            <a:spLocks noGrp="1"/>
          </p:cNvSpPr>
          <p:nvPr>
            <p:ph type="title"/>
          </p:nvPr>
        </p:nvSpPr>
        <p:spPr/>
        <p:txBody>
          <a:bodyPr/>
          <a:lstStyle/>
          <a:p>
            <a:r>
              <a:rPr lang="vi-VN" dirty="0"/>
              <a:t>View</a:t>
            </a:r>
          </a:p>
        </p:txBody>
      </p:sp>
      <p:pic>
        <p:nvPicPr>
          <p:cNvPr id="10" name="Content Placeholder 9">
            <a:extLst>
              <a:ext uri="{FF2B5EF4-FFF2-40B4-BE49-F238E27FC236}">
                <a16:creationId xmlns:a16="http://schemas.microsoft.com/office/drawing/2014/main" id="{82873163-0D4D-45FF-4DBC-E759CF707DA0}"/>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81982" y="530352"/>
            <a:ext cx="7570435" cy="5303838"/>
          </a:xfrm>
        </p:spPr>
      </p:pic>
      <p:sp>
        <p:nvSpPr>
          <p:cNvPr id="11" name="TextBox 10">
            <a:extLst>
              <a:ext uri="{FF2B5EF4-FFF2-40B4-BE49-F238E27FC236}">
                <a16:creationId xmlns:a16="http://schemas.microsoft.com/office/drawing/2014/main" id="{6DA383FC-8031-2DAA-7A9B-C803C5D49111}"/>
              </a:ext>
            </a:extLst>
          </p:cNvPr>
          <p:cNvSpPr txBox="1"/>
          <p:nvPr/>
        </p:nvSpPr>
        <p:spPr>
          <a:xfrm>
            <a:off x="396240" y="5834190"/>
            <a:ext cx="7935186" cy="400110"/>
          </a:xfrm>
          <a:prstGeom prst="rect">
            <a:avLst/>
          </a:prstGeom>
          <a:noFill/>
        </p:spPr>
        <p:txBody>
          <a:bodyPr wrap="none" rtlCol="0">
            <a:spAutoFit/>
          </a:bodyPr>
          <a:lstStyle/>
          <a:p>
            <a:r>
              <a:rPr lang="vi-VN" sz="2000" b="1" dirty="0"/>
              <a:t>--Tạo view giúp xem khách hàng nào mua những sản phẩm nào</a:t>
            </a:r>
          </a:p>
        </p:txBody>
      </p:sp>
    </p:spTree>
    <p:extLst>
      <p:ext uri="{BB962C8B-B14F-4D97-AF65-F5344CB8AC3E}">
        <p14:creationId xmlns:p14="http://schemas.microsoft.com/office/powerpoint/2010/main" val="2752736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012EF0-D92B-A762-1E3E-53CD806FB909}"/>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8B275C03-6C11-555C-78CC-79C2699A64D4}"/>
              </a:ext>
            </a:extLst>
          </p:cNvPr>
          <p:cNvSpPr>
            <a:spLocks noGrp="1"/>
          </p:cNvSpPr>
          <p:nvPr>
            <p:ph type="title"/>
          </p:nvPr>
        </p:nvSpPr>
        <p:spPr/>
        <p:txBody>
          <a:bodyPr/>
          <a:lstStyle/>
          <a:p>
            <a:r>
              <a:rPr lang="vi-VN" dirty="0"/>
              <a:t>Procedure để Insert và tự tính Total_Money cho đơn</a:t>
            </a:r>
          </a:p>
        </p:txBody>
      </p:sp>
      <p:pic>
        <p:nvPicPr>
          <p:cNvPr id="6" name="Content Placeholder 5">
            <a:extLst>
              <a:ext uri="{FF2B5EF4-FFF2-40B4-BE49-F238E27FC236}">
                <a16:creationId xmlns:a16="http://schemas.microsoft.com/office/drawing/2014/main" id="{A71D6DD7-85C0-0E84-B0D5-2FD67BCFF61C}"/>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6627" y="657842"/>
            <a:ext cx="9230627" cy="3931281"/>
          </a:xfrm>
        </p:spPr>
      </p:pic>
      <p:pic>
        <p:nvPicPr>
          <p:cNvPr id="10" name="Picture 9">
            <a:extLst>
              <a:ext uri="{FF2B5EF4-FFF2-40B4-BE49-F238E27FC236}">
                <a16:creationId xmlns:a16="http://schemas.microsoft.com/office/drawing/2014/main" id="{BD893C54-C4A7-72B6-6408-3F580B6CF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27" y="4979537"/>
            <a:ext cx="6701445" cy="1220621"/>
          </a:xfrm>
          <a:prstGeom prst="rect">
            <a:avLst/>
          </a:prstGeom>
        </p:spPr>
      </p:pic>
    </p:spTree>
    <p:extLst>
      <p:ext uri="{BB962C8B-B14F-4D97-AF65-F5344CB8AC3E}">
        <p14:creationId xmlns:p14="http://schemas.microsoft.com/office/powerpoint/2010/main" val="1764990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5B9927-4352-4DEB-7C03-F10B84776912}"/>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25AA5A76-5DA7-6B62-5289-FC47EE00B371}"/>
              </a:ext>
            </a:extLst>
          </p:cNvPr>
          <p:cNvSpPr>
            <a:spLocks noGrp="1"/>
          </p:cNvSpPr>
          <p:nvPr>
            <p:ph type="title"/>
          </p:nvPr>
        </p:nvSpPr>
        <p:spPr/>
        <p:txBody>
          <a:bodyPr/>
          <a:lstStyle/>
          <a:p>
            <a:r>
              <a:rPr lang="vi-VN" dirty="0"/>
              <a:t>Procedure để Insert và tự tính Total_Money cho đơn</a:t>
            </a:r>
          </a:p>
        </p:txBody>
      </p:sp>
      <p:pic>
        <p:nvPicPr>
          <p:cNvPr id="15" name="Content Placeholder 14">
            <a:extLst>
              <a:ext uri="{FF2B5EF4-FFF2-40B4-BE49-F238E27FC236}">
                <a16:creationId xmlns:a16="http://schemas.microsoft.com/office/drawing/2014/main" id="{3622D2ED-80D0-37D4-FEFA-76EC583CF000}"/>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36014" y="906560"/>
            <a:ext cx="7965774" cy="1689123"/>
          </a:xfrm>
        </p:spPr>
      </p:pic>
      <p:pic>
        <p:nvPicPr>
          <p:cNvPr id="13" name="Picture 12">
            <a:extLst>
              <a:ext uri="{FF2B5EF4-FFF2-40B4-BE49-F238E27FC236}">
                <a16:creationId xmlns:a16="http://schemas.microsoft.com/office/drawing/2014/main" id="{355ED1F6-1902-8703-EDF0-F12D684D2784}"/>
              </a:ext>
            </a:extLst>
          </p:cNvPr>
          <p:cNvPicPr>
            <a:picLocks noChangeAspect="1"/>
          </p:cNvPicPr>
          <p:nvPr/>
        </p:nvPicPr>
        <p:blipFill rotWithShape="1">
          <a:blip r:embed="rId3">
            <a:extLst>
              <a:ext uri="{28A0092B-C50C-407E-A947-70E740481C1C}">
                <a14:useLocalDpi xmlns:a14="http://schemas.microsoft.com/office/drawing/2010/main" val="0"/>
              </a:ext>
            </a:extLst>
          </a:blip>
          <a:srcRect l="1369" t="54029" r="19474" b="36"/>
          <a:stretch/>
        </p:blipFill>
        <p:spPr>
          <a:xfrm>
            <a:off x="504459" y="3782728"/>
            <a:ext cx="7965774" cy="2235353"/>
          </a:xfrm>
          <a:prstGeom prst="rect">
            <a:avLst/>
          </a:prstGeom>
        </p:spPr>
      </p:pic>
      <p:sp>
        <p:nvSpPr>
          <p:cNvPr id="16" name="Arrow: Down 15">
            <a:extLst>
              <a:ext uri="{FF2B5EF4-FFF2-40B4-BE49-F238E27FC236}">
                <a16:creationId xmlns:a16="http://schemas.microsoft.com/office/drawing/2014/main" id="{DCE79B06-D264-9E0B-E15F-9BA80AA366EC}"/>
              </a:ext>
            </a:extLst>
          </p:cNvPr>
          <p:cNvSpPr/>
          <p:nvPr/>
        </p:nvSpPr>
        <p:spPr>
          <a:xfrm>
            <a:off x="3789512" y="2619746"/>
            <a:ext cx="1058779" cy="11389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00327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67C727-5D04-82FB-DF78-BE8B40B27D3D}"/>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9E850445-7E57-F1C0-F4DA-78911235EA57}"/>
              </a:ext>
            </a:extLst>
          </p:cNvPr>
          <p:cNvSpPr>
            <a:spLocks noGrp="1"/>
          </p:cNvSpPr>
          <p:nvPr>
            <p:ph type="title"/>
          </p:nvPr>
        </p:nvSpPr>
        <p:spPr>
          <a:xfrm>
            <a:off x="254" y="88238"/>
            <a:ext cx="8908923" cy="451739"/>
          </a:xfrm>
        </p:spPr>
        <p:txBody>
          <a:bodyPr/>
          <a:lstStyle/>
          <a:p>
            <a:r>
              <a:rPr lang="vi-VN" dirty="0"/>
              <a:t>Procedure- Update và tự tính lại Total_Money cho đơn</a:t>
            </a:r>
          </a:p>
        </p:txBody>
      </p:sp>
      <p:pic>
        <p:nvPicPr>
          <p:cNvPr id="6" name="Content Placeholder 5">
            <a:extLst>
              <a:ext uri="{FF2B5EF4-FFF2-40B4-BE49-F238E27FC236}">
                <a16:creationId xmlns:a16="http://schemas.microsoft.com/office/drawing/2014/main" id="{D32D60CC-5C49-C9D3-519D-F485DFE74564}"/>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 y="694666"/>
            <a:ext cx="9171679" cy="3781081"/>
          </a:xfrm>
        </p:spPr>
      </p:pic>
      <p:pic>
        <p:nvPicPr>
          <p:cNvPr id="8" name="Picture 7">
            <a:extLst>
              <a:ext uri="{FF2B5EF4-FFF2-40B4-BE49-F238E27FC236}">
                <a16:creationId xmlns:a16="http://schemas.microsoft.com/office/drawing/2014/main" id="{FE127D6B-B595-19DA-58CB-F5E4B4C8E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19687"/>
            <a:ext cx="4569198" cy="1186477"/>
          </a:xfrm>
          <a:prstGeom prst="rect">
            <a:avLst/>
          </a:prstGeom>
        </p:spPr>
      </p:pic>
    </p:spTree>
    <p:extLst>
      <p:ext uri="{BB962C8B-B14F-4D97-AF65-F5344CB8AC3E}">
        <p14:creationId xmlns:p14="http://schemas.microsoft.com/office/powerpoint/2010/main" val="496463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C9B6D0-2917-7C94-87CA-D368B19CEA47}"/>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B33115B9-9B7C-1D6B-677A-71508277578D}"/>
              </a:ext>
            </a:extLst>
          </p:cNvPr>
          <p:cNvSpPr>
            <a:spLocks noGrp="1"/>
          </p:cNvSpPr>
          <p:nvPr>
            <p:ph type="title"/>
          </p:nvPr>
        </p:nvSpPr>
        <p:spPr>
          <a:xfrm>
            <a:off x="235076" y="78613"/>
            <a:ext cx="8908923" cy="451739"/>
          </a:xfrm>
        </p:spPr>
        <p:txBody>
          <a:bodyPr/>
          <a:lstStyle/>
          <a:p>
            <a:r>
              <a:rPr lang="vi-VN" dirty="0"/>
              <a:t>Procedure- Update và tự tính lại Total_Money cho đơn</a:t>
            </a:r>
          </a:p>
        </p:txBody>
      </p:sp>
      <p:pic>
        <p:nvPicPr>
          <p:cNvPr id="5" name="Content Placeholder 4">
            <a:extLst>
              <a:ext uri="{FF2B5EF4-FFF2-40B4-BE49-F238E27FC236}">
                <a16:creationId xmlns:a16="http://schemas.microsoft.com/office/drawing/2014/main" id="{F85F6DBA-AD6A-52E5-2D1D-929BC0419765}"/>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1369" t="54029" r="19474" b="36"/>
          <a:stretch/>
        </p:blipFill>
        <p:spPr>
          <a:xfrm>
            <a:off x="234950" y="750190"/>
            <a:ext cx="8674100" cy="2678810"/>
          </a:xfrm>
          <a:prstGeom prst="rect">
            <a:avLst/>
          </a:prstGeom>
        </p:spPr>
      </p:pic>
      <p:pic>
        <p:nvPicPr>
          <p:cNvPr id="7" name="Picture 6">
            <a:extLst>
              <a:ext uri="{FF2B5EF4-FFF2-40B4-BE49-F238E27FC236}">
                <a16:creationId xmlns:a16="http://schemas.microsoft.com/office/drawing/2014/main" id="{91441444-FAE6-7CF4-2B87-C5FC683EC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57942"/>
            <a:ext cx="8908923" cy="1999716"/>
          </a:xfrm>
          <a:prstGeom prst="rect">
            <a:avLst/>
          </a:prstGeom>
        </p:spPr>
      </p:pic>
      <p:sp>
        <p:nvSpPr>
          <p:cNvPr id="8" name="Arrow: Down 7">
            <a:extLst>
              <a:ext uri="{FF2B5EF4-FFF2-40B4-BE49-F238E27FC236}">
                <a16:creationId xmlns:a16="http://schemas.microsoft.com/office/drawing/2014/main" id="{E3551F5D-85C9-322E-3963-8380D4D49916}"/>
              </a:ext>
            </a:extLst>
          </p:cNvPr>
          <p:cNvSpPr/>
          <p:nvPr/>
        </p:nvSpPr>
        <p:spPr>
          <a:xfrm>
            <a:off x="3994484" y="3429000"/>
            <a:ext cx="673768" cy="8289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646554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112FBC-C722-185C-7214-79DE3CF5632A}"/>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DCC2BB88-72D4-F689-EBD6-9D00AEAD2E78}"/>
              </a:ext>
            </a:extLst>
          </p:cNvPr>
          <p:cNvSpPr>
            <a:spLocks noGrp="1"/>
          </p:cNvSpPr>
          <p:nvPr>
            <p:ph type="title"/>
          </p:nvPr>
        </p:nvSpPr>
        <p:spPr>
          <a:xfrm>
            <a:off x="0" y="78613"/>
            <a:ext cx="9144000" cy="451739"/>
          </a:xfrm>
        </p:spPr>
        <p:txBody>
          <a:bodyPr/>
          <a:lstStyle/>
          <a:p>
            <a:r>
              <a:rPr lang="vi-VN" dirty="0"/>
              <a:t>Trigger – Update hàng trong kho khi insert OrderBill</a:t>
            </a:r>
          </a:p>
        </p:txBody>
      </p:sp>
      <p:pic>
        <p:nvPicPr>
          <p:cNvPr id="6" name="Content Placeholder 5">
            <a:extLst>
              <a:ext uri="{FF2B5EF4-FFF2-40B4-BE49-F238E27FC236}">
                <a16:creationId xmlns:a16="http://schemas.microsoft.com/office/drawing/2014/main" id="{2F5BDF6E-52CC-FD41-74BA-2FE2C46DB61D}"/>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80436" y="763337"/>
            <a:ext cx="6639852" cy="3477110"/>
          </a:xfrm>
        </p:spPr>
      </p:pic>
      <p:pic>
        <p:nvPicPr>
          <p:cNvPr id="7" name="Picture 6">
            <a:extLst>
              <a:ext uri="{FF2B5EF4-FFF2-40B4-BE49-F238E27FC236}">
                <a16:creationId xmlns:a16="http://schemas.microsoft.com/office/drawing/2014/main" id="{ECC611FD-C4CB-D04F-7629-BA39522C8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39" y="4874042"/>
            <a:ext cx="6701445" cy="1220621"/>
          </a:xfrm>
          <a:prstGeom prst="rect">
            <a:avLst/>
          </a:prstGeom>
        </p:spPr>
      </p:pic>
    </p:spTree>
    <p:extLst>
      <p:ext uri="{BB962C8B-B14F-4D97-AF65-F5344CB8AC3E}">
        <p14:creationId xmlns:p14="http://schemas.microsoft.com/office/powerpoint/2010/main" val="3502637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7CE273-DC50-460E-4043-7CE852398A25}"/>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181D45A8-468F-8677-D508-50973EA8AF44}"/>
              </a:ext>
            </a:extLst>
          </p:cNvPr>
          <p:cNvSpPr>
            <a:spLocks noGrp="1"/>
          </p:cNvSpPr>
          <p:nvPr>
            <p:ph type="title"/>
          </p:nvPr>
        </p:nvSpPr>
        <p:spPr/>
        <p:txBody>
          <a:bodyPr/>
          <a:lstStyle/>
          <a:p>
            <a:r>
              <a:rPr lang="vi-VN" dirty="0"/>
              <a:t>Trigger – Update hàng trong kho khi insert OrderBill</a:t>
            </a:r>
          </a:p>
        </p:txBody>
      </p:sp>
      <p:pic>
        <p:nvPicPr>
          <p:cNvPr id="6" name="Content Placeholder 5">
            <a:extLst>
              <a:ext uri="{FF2B5EF4-FFF2-40B4-BE49-F238E27FC236}">
                <a16:creationId xmlns:a16="http://schemas.microsoft.com/office/drawing/2014/main" id="{2FBE2746-5E28-CF1B-B79B-322B115EE61F}"/>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549878" y="794121"/>
            <a:ext cx="5601482" cy="1991003"/>
          </a:xfrm>
        </p:spPr>
      </p:pic>
      <p:pic>
        <p:nvPicPr>
          <p:cNvPr id="8" name="Picture 7">
            <a:extLst>
              <a:ext uri="{FF2B5EF4-FFF2-40B4-BE49-F238E27FC236}">
                <a16:creationId xmlns:a16="http://schemas.microsoft.com/office/drawing/2014/main" id="{A831E0D5-104F-29B1-2355-37643170B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878" y="4072877"/>
            <a:ext cx="5601482" cy="1838582"/>
          </a:xfrm>
          <a:prstGeom prst="rect">
            <a:avLst/>
          </a:prstGeom>
        </p:spPr>
      </p:pic>
      <p:sp>
        <p:nvSpPr>
          <p:cNvPr id="9" name="Arrow: Down 8">
            <a:extLst>
              <a:ext uri="{FF2B5EF4-FFF2-40B4-BE49-F238E27FC236}">
                <a16:creationId xmlns:a16="http://schemas.microsoft.com/office/drawing/2014/main" id="{DC16428E-9AEF-AB91-4E7F-8FC263CCE1DA}"/>
              </a:ext>
            </a:extLst>
          </p:cNvPr>
          <p:cNvSpPr/>
          <p:nvPr/>
        </p:nvSpPr>
        <p:spPr>
          <a:xfrm>
            <a:off x="3898232" y="2868328"/>
            <a:ext cx="673768" cy="10972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820027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0" y="1808109"/>
            <a:ext cx="8473080"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4400" dirty="0"/>
              <a:t>Thực hành cơ sở dữ liệu: </a:t>
            </a:r>
          </a:p>
          <a:p>
            <a:r>
              <a:rPr lang="vi-VN" sz="4400" dirty="0"/>
              <a:t>Hệ thống quản lý bán hàng</a:t>
            </a:r>
          </a:p>
          <a:p>
            <a:endParaRPr lang="vi-VN" sz="4400"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101600" y="3373085"/>
            <a:ext cx="7653894" cy="1319005"/>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l" rtl="0" fontAlgn="base"/>
            <a:endParaRPr lang="vi-VN" sz="900" b="0" i="0" dirty="0">
              <a:solidFill>
                <a:srgbClr val="000000"/>
              </a:solidFill>
              <a:effectLst/>
              <a:highlight>
                <a:srgbClr val="F5F5F5"/>
              </a:highlight>
              <a:latin typeface="Arial" panose="020B0604020202020204" pitchFamily="34" charset="0"/>
            </a:endParaRPr>
          </a:p>
        </p:txBody>
      </p:sp>
      <p:sp>
        <p:nvSpPr>
          <p:cNvPr id="6" name="Title 6">
            <a:extLst>
              <a:ext uri="{FF2B5EF4-FFF2-40B4-BE49-F238E27FC236}">
                <a16:creationId xmlns:a16="http://schemas.microsoft.com/office/drawing/2014/main" id="{A4ACF486-B7D8-4A5A-B633-83527A2F99E2}"/>
              </a:ext>
            </a:extLst>
          </p:cNvPr>
          <p:cNvSpPr txBox="1">
            <a:spLocks/>
          </p:cNvSpPr>
          <p:nvPr/>
        </p:nvSpPr>
        <p:spPr>
          <a:xfrm>
            <a:off x="199652" y="4889725"/>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2800" dirty="0"/>
          </a:p>
          <a:p>
            <a:endParaRPr lang="en-US" sz="2800" dirty="0"/>
          </a:p>
          <a:p>
            <a:endParaRPr lang="en-US" sz="2800" dirty="0"/>
          </a:p>
          <a:p>
            <a:endParaRPr lang="en-US" sz="2800" dirty="0"/>
          </a:p>
        </p:txBody>
      </p:sp>
      <p:sp>
        <p:nvSpPr>
          <p:cNvPr id="7" name="Title 6">
            <a:extLst>
              <a:ext uri="{FF2B5EF4-FFF2-40B4-BE49-F238E27FC236}">
                <a16:creationId xmlns:a16="http://schemas.microsoft.com/office/drawing/2014/main" id="{A4ACF486-B7D8-4A5A-B633-83527A2F99E2}"/>
              </a:ext>
            </a:extLst>
          </p:cNvPr>
          <p:cNvSpPr txBox="1">
            <a:spLocks/>
          </p:cNvSpPr>
          <p:nvPr/>
        </p:nvSpPr>
        <p:spPr>
          <a:xfrm>
            <a:off x="4558292" y="3484915"/>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2000" b="0" dirty="0"/>
          </a:p>
          <a:p>
            <a:endParaRPr lang="en-US" sz="2000" b="0" dirty="0"/>
          </a:p>
          <a:p>
            <a:endParaRPr lang="en-US" sz="2000" b="0" dirty="0"/>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8F75C2-54A8-6E1A-7934-A6236D34E36E}"/>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05E7F4B6-29E9-5986-28A1-00999CADC8B5}"/>
              </a:ext>
            </a:extLst>
          </p:cNvPr>
          <p:cNvSpPr>
            <a:spLocks noGrp="1"/>
          </p:cNvSpPr>
          <p:nvPr>
            <p:ph type="title"/>
          </p:nvPr>
        </p:nvSpPr>
        <p:spPr/>
        <p:txBody>
          <a:bodyPr/>
          <a:lstStyle/>
          <a:p>
            <a:r>
              <a:rPr lang="vi-VN" dirty="0"/>
              <a:t>Trigger – Update hàng trong khi Update OrderBill</a:t>
            </a:r>
          </a:p>
        </p:txBody>
      </p:sp>
      <p:pic>
        <p:nvPicPr>
          <p:cNvPr id="6" name="Content Placeholder 5">
            <a:extLst>
              <a:ext uri="{FF2B5EF4-FFF2-40B4-BE49-F238E27FC236}">
                <a16:creationId xmlns:a16="http://schemas.microsoft.com/office/drawing/2014/main" id="{48938D1F-6DF6-9C70-E16E-8ECF29C21BFF}"/>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252798" y="899320"/>
            <a:ext cx="6368895" cy="5303838"/>
          </a:xfrm>
        </p:spPr>
      </p:pic>
    </p:spTree>
    <p:extLst>
      <p:ext uri="{BB962C8B-B14F-4D97-AF65-F5344CB8AC3E}">
        <p14:creationId xmlns:p14="http://schemas.microsoft.com/office/powerpoint/2010/main" val="1190450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732065-7A97-DF37-05B7-0C8A53BDCF80}"/>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F6A3C537-A1CF-9572-C01C-83FBE9677476}"/>
              </a:ext>
            </a:extLst>
          </p:cNvPr>
          <p:cNvSpPr>
            <a:spLocks noGrp="1"/>
          </p:cNvSpPr>
          <p:nvPr>
            <p:ph type="title"/>
          </p:nvPr>
        </p:nvSpPr>
        <p:spPr/>
        <p:txBody>
          <a:bodyPr/>
          <a:lstStyle/>
          <a:p>
            <a:r>
              <a:rPr lang="vi-VN" dirty="0"/>
              <a:t>Trigger – Update hàng trong khi Update OrderBill</a:t>
            </a:r>
          </a:p>
        </p:txBody>
      </p:sp>
      <p:pic>
        <p:nvPicPr>
          <p:cNvPr id="8" name="Content Placeholder 7">
            <a:extLst>
              <a:ext uri="{FF2B5EF4-FFF2-40B4-BE49-F238E27FC236}">
                <a16:creationId xmlns:a16="http://schemas.microsoft.com/office/drawing/2014/main" id="{1E535608-D8AF-0DC7-648D-DA64ACD8CB88}"/>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r="29689" b="10053"/>
          <a:stretch/>
        </p:blipFill>
        <p:spPr>
          <a:xfrm>
            <a:off x="1655735" y="1879254"/>
            <a:ext cx="5264640" cy="2270707"/>
          </a:xfrm>
        </p:spPr>
      </p:pic>
      <p:pic>
        <p:nvPicPr>
          <p:cNvPr id="5" name="Picture 4">
            <a:extLst>
              <a:ext uri="{FF2B5EF4-FFF2-40B4-BE49-F238E27FC236}">
                <a16:creationId xmlns:a16="http://schemas.microsoft.com/office/drawing/2014/main" id="{F7B30355-08B1-B730-0EA6-83AC4FE85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061" y="634564"/>
            <a:ext cx="4109987" cy="1067234"/>
          </a:xfrm>
          <a:prstGeom prst="rect">
            <a:avLst/>
          </a:prstGeom>
        </p:spPr>
      </p:pic>
      <p:pic>
        <p:nvPicPr>
          <p:cNvPr id="6" name="Picture 5">
            <a:extLst>
              <a:ext uri="{FF2B5EF4-FFF2-40B4-BE49-F238E27FC236}">
                <a16:creationId xmlns:a16="http://schemas.microsoft.com/office/drawing/2014/main" id="{AA039670-9A26-E925-CAEE-66FDA8CAD6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5735" y="4556088"/>
            <a:ext cx="5264640" cy="1838582"/>
          </a:xfrm>
          <a:prstGeom prst="rect">
            <a:avLst/>
          </a:prstGeom>
        </p:spPr>
      </p:pic>
      <p:sp>
        <p:nvSpPr>
          <p:cNvPr id="9" name="Arrow: Down 8">
            <a:extLst>
              <a:ext uri="{FF2B5EF4-FFF2-40B4-BE49-F238E27FC236}">
                <a16:creationId xmlns:a16="http://schemas.microsoft.com/office/drawing/2014/main" id="{19969DE2-FE7A-BFC8-A3BD-0BC808612A44}"/>
              </a:ext>
            </a:extLst>
          </p:cNvPr>
          <p:cNvSpPr/>
          <p:nvPr/>
        </p:nvSpPr>
        <p:spPr>
          <a:xfrm>
            <a:off x="3840480" y="1518914"/>
            <a:ext cx="731520" cy="7718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Arrow: Down 9">
            <a:extLst>
              <a:ext uri="{FF2B5EF4-FFF2-40B4-BE49-F238E27FC236}">
                <a16:creationId xmlns:a16="http://schemas.microsoft.com/office/drawing/2014/main" id="{3EC43C9F-B54D-1E36-9503-54262908B1AD}"/>
              </a:ext>
            </a:extLst>
          </p:cNvPr>
          <p:cNvSpPr/>
          <p:nvPr/>
        </p:nvSpPr>
        <p:spPr>
          <a:xfrm>
            <a:off x="3840480" y="4112620"/>
            <a:ext cx="731520" cy="7718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405543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3D3CA-38EF-30EA-6FB8-3FCDA989E1FA}"/>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726BF792-9B0C-AE17-4C3F-6EA187C94F30}"/>
              </a:ext>
            </a:extLst>
          </p:cNvPr>
          <p:cNvSpPr>
            <a:spLocks noGrp="1"/>
          </p:cNvSpPr>
          <p:nvPr>
            <p:ph type="title"/>
          </p:nvPr>
        </p:nvSpPr>
        <p:spPr/>
        <p:txBody>
          <a:bodyPr/>
          <a:lstStyle/>
          <a:p>
            <a:r>
              <a:rPr lang="vi-VN" dirty="0"/>
              <a:t>Trigger – Update AVG_STAR trên mỗi sản phẩm</a:t>
            </a:r>
          </a:p>
        </p:txBody>
      </p:sp>
      <p:pic>
        <p:nvPicPr>
          <p:cNvPr id="6" name="Content Placeholder 5">
            <a:extLst>
              <a:ext uri="{FF2B5EF4-FFF2-40B4-BE49-F238E27FC236}">
                <a16:creationId xmlns:a16="http://schemas.microsoft.com/office/drawing/2014/main" id="{9BC0A772-84DE-C28E-A698-B4D02F69C795}"/>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1" t="29506" r="-394"/>
          <a:stretch/>
        </p:blipFill>
        <p:spPr>
          <a:xfrm>
            <a:off x="235077" y="949328"/>
            <a:ext cx="8689706" cy="4219354"/>
          </a:xfrm>
        </p:spPr>
      </p:pic>
      <p:sp>
        <p:nvSpPr>
          <p:cNvPr id="7" name="TextBox 6">
            <a:extLst>
              <a:ext uri="{FF2B5EF4-FFF2-40B4-BE49-F238E27FC236}">
                <a16:creationId xmlns:a16="http://schemas.microsoft.com/office/drawing/2014/main" id="{8727F2D5-FAA4-7A49-033E-734203FE341F}"/>
              </a:ext>
            </a:extLst>
          </p:cNvPr>
          <p:cNvSpPr txBox="1"/>
          <p:nvPr/>
        </p:nvSpPr>
        <p:spPr>
          <a:xfrm>
            <a:off x="962526" y="5378133"/>
            <a:ext cx="6689558" cy="369332"/>
          </a:xfrm>
          <a:prstGeom prst="rect">
            <a:avLst/>
          </a:prstGeom>
          <a:noFill/>
        </p:spPr>
        <p:txBody>
          <a:bodyPr wrap="square" rtlCol="0">
            <a:spAutoFit/>
          </a:bodyPr>
          <a:lstStyle/>
          <a:p>
            <a:pPr algn="ctr"/>
            <a:r>
              <a:rPr lang="vi-VN" b="1" dirty="0"/>
              <a:t>BAN ĐẦU, CÓ 186 RATING</a:t>
            </a:r>
          </a:p>
        </p:txBody>
      </p:sp>
    </p:spTree>
    <p:extLst>
      <p:ext uri="{BB962C8B-B14F-4D97-AF65-F5344CB8AC3E}">
        <p14:creationId xmlns:p14="http://schemas.microsoft.com/office/powerpoint/2010/main" val="3242688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D9CDC8-ED8A-C41E-FE93-B9DBE6E81215}"/>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6E6AA33F-02BD-A970-372D-BC86B20D8074}"/>
              </a:ext>
            </a:extLst>
          </p:cNvPr>
          <p:cNvSpPr>
            <a:spLocks noGrp="1"/>
          </p:cNvSpPr>
          <p:nvPr>
            <p:ph type="title"/>
          </p:nvPr>
        </p:nvSpPr>
        <p:spPr/>
        <p:txBody>
          <a:bodyPr/>
          <a:lstStyle/>
          <a:p>
            <a:r>
              <a:rPr lang="vi-VN" dirty="0"/>
              <a:t>Trigger – UPDATE_AVG_STAR_INSERT </a:t>
            </a:r>
          </a:p>
        </p:txBody>
      </p:sp>
      <p:pic>
        <p:nvPicPr>
          <p:cNvPr id="34" name="Content Placeholder 33">
            <a:extLst>
              <a:ext uri="{FF2B5EF4-FFF2-40B4-BE49-F238E27FC236}">
                <a16:creationId xmlns:a16="http://schemas.microsoft.com/office/drawing/2014/main" id="{41BE1EEF-F560-D945-E7FE-C798D468C0E7}"/>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0320" y="777081"/>
            <a:ext cx="6124588" cy="5303838"/>
          </a:xfrm>
        </p:spPr>
      </p:pic>
    </p:spTree>
    <p:extLst>
      <p:ext uri="{BB962C8B-B14F-4D97-AF65-F5344CB8AC3E}">
        <p14:creationId xmlns:p14="http://schemas.microsoft.com/office/powerpoint/2010/main" val="3993189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8F613B-8D9A-4BEA-1DF0-402532AC2525}"/>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0CFA7859-65EC-C5CD-6902-84A5F6491193}"/>
              </a:ext>
            </a:extLst>
          </p:cNvPr>
          <p:cNvSpPr>
            <a:spLocks noGrp="1"/>
          </p:cNvSpPr>
          <p:nvPr>
            <p:ph type="title"/>
          </p:nvPr>
        </p:nvSpPr>
        <p:spPr/>
        <p:txBody>
          <a:bodyPr/>
          <a:lstStyle/>
          <a:p>
            <a:r>
              <a:rPr lang="vi-VN" dirty="0"/>
              <a:t>Trigger _ UPDATE_AVG_STAR_INSERT</a:t>
            </a:r>
          </a:p>
        </p:txBody>
      </p:sp>
      <p:pic>
        <p:nvPicPr>
          <p:cNvPr id="10" name="Picture 9">
            <a:extLst>
              <a:ext uri="{FF2B5EF4-FFF2-40B4-BE49-F238E27FC236}">
                <a16:creationId xmlns:a16="http://schemas.microsoft.com/office/drawing/2014/main" id="{FC3085D1-83DD-CA0F-83F3-FC0F94C02B62}"/>
              </a:ext>
            </a:extLst>
          </p:cNvPr>
          <p:cNvPicPr>
            <a:picLocks noChangeAspect="1"/>
          </p:cNvPicPr>
          <p:nvPr/>
        </p:nvPicPr>
        <p:blipFill rotWithShape="1">
          <a:blip r:embed="rId2">
            <a:extLst>
              <a:ext uri="{28A0092B-C50C-407E-A947-70E740481C1C}">
                <a14:useLocalDpi xmlns:a14="http://schemas.microsoft.com/office/drawing/2010/main" val="0"/>
              </a:ext>
            </a:extLst>
          </a:blip>
          <a:srcRect t="50863" r="16057" b="1326"/>
          <a:stretch/>
        </p:blipFill>
        <p:spPr>
          <a:xfrm>
            <a:off x="0" y="4401727"/>
            <a:ext cx="7805574" cy="1791368"/>
          </a:xfrm>
          <a:prstGeom prst="rect">
            <a:avLst/>
          </a:prstGeom>
        </p:spPr>
      </p:pic>
      <p:pic>
        <p:nvPicPr>
          <p:cNvPr id="14" name="Picture 13">
            <a:extLst>
              <a:ext uri="{FF2B5EF4-FFF2-40B4-BE49-F238E27FC236}">
                <a16:creationId xmlns:a16="http://schemas.microsoft.com/office/drawing/2014/main" id="{B47AE498-F9F6-0259-C293-C2493E340DA5}"/>
              </a:ext>
            </a:extLst>
          </p:cNvPr>
          <p:cNvPicPr>
            <a:picLocks noChangeAspect="1"/>
          </p:cNvPicPr>
          <p:nvPr/>
        </p:nvPicPr>
        <p:blipFill rotWithShape="1">
          <a:blip r:embed="rId3">
            <a:extLst>
              <a:ext uri="{28A0092B-C50C-407E-A947-70E740481C1C}">
                <a14:useLocalDpi xmlns:a14="http://schemas.microsoft.com/office/drawing/2010/main" val="0"/>
              </a:ext>
            </a:extLst>
          </a:blip>
          <a:srcRect t="45548" r="9346" b="3071"/>
          <a:stretch/>
        </p:blipFill>
        <p:spPr>
          <a:xfrm>
            <a:off x="-1" y="664905"/>
            <a:ext cx="7805575" cy="1791368"/>
          </a:xfrm>
          <a:prstGeom prst="rect">
            <a:avLst/>
          </a:prstGeom>
        </p:spPr>
      </p:pic>
      <p:pic>
        <p:nvPicPr>
          <p:cNvPr id="18" name="Content Placeholder 17">
            <a:extLst>
              <a:ext uri="{FF2B5EF4-FFF2-40B4-BE49-F238E27FC236}">
                <a16:creationId xmlns:a16="http://schemas.microsoft.com/office/drawing/2014/main" id="{4874FD84-D735-4660-EDA3-741ACA1AA692}"/>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23939" y="2928867"/>
            <a:ext cx="8649907" cy="1000265"/>
          </a:xfrm>
        </p:spPr>
      </p:pic>
      <p:sp>
        <p:nvSpPr>
          <p:cNvPr id="19" name="Arrow: Down 18">
            <a:extLst>
              <a:ext uri="{FF2B5EF4-FFF2-40B4-BE49-F238E27FC236}">
                <a16:creationId xmlns:a16="http://schemas.microsoft.com/office/drawing/2014/main" id="{6718237C-EA10-58CC-3AF3-2B47B9468405}"/>
              </a:ext>
            </a:extLst>
          </p:cNvPr>
          <p:cNvSpPr/>
          <p:nvPr/>
        </p:nvSpPr>
        <p:spPr>
          <a:xfrm>
            <a:off x="3517775" y="2323237"/>
            <a:ext cx="385011" cy="66414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Arrow: Down 19">
            <a:extLst>
              <a:ext uri="{FF2B5EF4-FFF2-40B4-BE49-F238E27FC236}">
                <a16:creationId xmlns:a16="http://schemas.microsoft.com/office/drawing/2014/main" id="{AD5DD63B-6F4C-6782-FC50-2CFBF1C6225E}"/>
              </a:ext>
            </a:extLst>
          </p:cNvPr>
          <p:cNvSpPr/>
          <p:nvPr/>
        </p:nvSpPr>
        <p:spPr>
          <a:xfrm>
            <a:off x="3517774" y="3833358"/>
            <a:ext cx="385011" cy="66414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20">
            <a:extLst>
              <a:ext uri="{FF2B5EF4-FFF2-40B4-BE49-F238E27FC236}">
                <a16:creationId xmlns:a16="http://schemas.microsoft.com/office/drawing/2014/main" id="{9C9A8628-E00F-A07C-1A23-C6BD1892026F}"/>
              </a:ext>
            </a:extLst>
          </p:cNvPr>
          <p:cNvSpPr/>
          <p:nvPr/>
        </p:nvSpPr>
        <p:spPr>
          <a:xfrm>
            <a:off x="0" y="2987380"/>
            <a:ext cx="7805574" cy="66414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879509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93847F-D73F-15A7-B0D4-4B027DC0763D}"/>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E760C62F-3E33-E8A2-E3A1-ACD4DF84A867}"/>
              </a:ext>
            </a:extLst>
          </p:cNvPr>
          <p:cNvSpPr>
            <a:spLocks noGrp="1"/>
          </p:cNvSpPr>
          <p:nvPr>
            <p:ph type="title"/>
          </p:nvPr>
        </p:nvSpPr>
        <p:spPr/>
        <p:txBody>
          <a:bodyPr/>
          <a:lstStyle/>
          <a:p>
            <a:r>
              <a:rPr lang="vi-VN" dirty="0"/>
              <a:t>Trigger – UPDATE_AVG_STAR_DELETE</a:t>
            </a:r>
          </a:p>
        </p:txBody>
      </p:sp>
      <p:pic>
        <p:nvPicPr>
          <p:cNvPr id="6" name="Content Placeholder 5">
            <a:extLst>
              <a:ext uri="{FF2B5EF4-FFF2-40B4-BE49-F238E27FC236}">
                <a16:creationId xmlns:a16="http://schemas.microsoft.com/office/drawing/2014/main" id="{3CDFB9A5-16AC-0453-9B15-43447D6370D0}"/>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899320"/>
            <a:ext cx="6028672" cy="5303838"/>
          </a:xfrm>
        </p:spPr>
      </p:pic>
    </p:spTree>
    <p:extLst>
      <p:ext uri="{BB962C8B-B14F-4D97-AF65-F5344CB8AC3E}">
        <p14:creationId xmlns:p14="http://schemas.microsoft.com/office/powerpoint/2010/main" val="1360042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F996B2-97C2-673B-4710-A0AD57B55A4A}"/>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AE063A61-FC8C-3F0E-6492-5F7B27E2C60D}"/>
              </a:ext>
            </a:extLst>
          </p:cNvPr>
          <p:cNvSpPr>
            <a:spLocks noGrp="1"/>
          </p:cNvSpPr>
          <p:nvPr>
            <p:ph type="title"/>
          </p:nvPr>
        </p:nvSpPr>
        <p:spPr/>
        <p:txBody>
          <a:bodyPr/>
          <a:lstStyle/>
          <a:p>
            <a:r>
              <a:rPr lang="vi-VN" dirty="0"/>
              <a:t>Trigger – UPDATE_AVG_STAR_DELETE</a:t>
            </a:r>
          </a:p>
        </p:txBody>
      </p:sp>
      <p:sp>
        <p:nvSpPr>
          <p:cNvPr id="4" name="Content Placeholder 3">
            <a:extLst>
              <a:ext uri="{FF2B5EF4-FFF2-40B4-BE49-F238E27FC236}">
                <a16:creationId xmlns:a16="http://schemas.microsoft.com/office/drawing/2014/main" id="{873E1284-2B64-9B90-DABD-5B8DFFAE24A2}"/>
              </a:ext>
            </a:extLst>
          </p:cNvPr>
          <p:cNvSpPr>
            <a:spLocks noGrp="1"/>
          </p:cNvSpPr>
          <p:nvPr>
            <p:ph sz="quarter" idx="13"/>
          </p:nvPr>
        </p:nvSpPr>
        <p:spPr/>
        <p:txBody>
          <a:bodyPr/>
          <a:lstStyle/>
          <a:p>
            <a:endParaRPr lang="vi-VN"/>
          </a:p>
        </p:txBody>
      </p:sp>
      <p:pic>
        <p:nvPicPr>
          <p:cNvPr id="5" name="Picture 4">
            <a:extLst>
              <a:ext uri="{FF2B5EF4-FFF2-40B4-BE49-F238E27FC236}">
                <a16:creationId xmlns:a16="http://schemas.microsoft.com/office/drawing/2014/main" id="{8FE6D7D9-F128-1AD9-BF72-060873F521FB}"/>
              </a:ext>
            </a:extLst>
          </p:cNvPr>
          <p:cNvPicPr>
            <a:picLocks noChangeAspect="1"/>
          </p:cNvPicPr>
          <p:nvPr/>
        </p:nvPicPr>
        <p:blipFill rotWithShape="1">
          <a:blip r:embed="rId2">
            <a:extLst>
              <a:ext uri="{28A0092B-C50C-407E-A947-70E740481C1C}">
                <a14:useLocalDpi xmlns:a14="http://schemas.microsoft.com/office/drawing/2010/main" val="0"/>
              </a:ext>
            </a:extLst>
          </a:blip>
          <a:srcRect t="50863" r="16057" b="1326"/>
          <a:stretch/>
        </p:blipFill>
        <p:spPr>
          <a:xfrm>
            <a:off x="0" y="530352"/>
            <a:ext cx="7805574" cy="1791368"/>
          </a:xfrm>
          <a:prstGeom prst="rect">
            <a:avLst/>
          </a:prstGeom>
        </p:spPr>
      </p:pic>
      <p:pic>
        <p:nvPicPr>
          <p:cNvPr id="6" name="Content Placeholder 17">
            <a:extLst>
              <a:ext uri="{FF2B5EF4-FFF2-40B4-BE49-F238E27FC236}">
                <a16:creationId xmlns:a16="http://schemas.microsoft.com/office/drawing/2014/main" id="{FDE28C5A-C235-0C19-1AA9-0C45FA586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92810"/>
            <a:ext cx="8649907" cy="1000265"/>
          </a:xfrm>
          <a:prstGeom prst="rect">
            <a:avLst/>
          </a:prstGeom>
        </p:spPr>
      </p:pic>
      <p:pic>
        <p:nvPicPr>
          <p:cNvPr id="12" name="Picture 11">
            <a:extLst>
              <a:ext uri="{FF2B5EF4-FFF2-40B4-BE49-F238E27FC236}">
                <a16:creationId xmlns:a16="http://schemas.microsoft.com/office/drawing/2014/main" id="{B42906A2-D5F4-AF05-3710-45DBF3F50361}"/>
              </a:ext>
            </a:extLst>
          </p:cNvPr>
          <p:cNvPicPr>
            <a:picLocks noChangeAspect="1"/>
          </p:cNvPicPr>
          <p:nvPr/>
        </p:nvPicPr>
        <p:blipFill rotWithShape="1">
          <a:blip r:embed="rId4">
            <a:extLst>
              <a:ext uri="{28A0092B-C50C-407E-A947-70E740481C1C}">
                <a14:useLocalDpi xmlns:a14="http://schemas.microsoft.com/office/drawing/2010/main" val="0"/>
              </a:ext>
            </a:extLst>
          </a:blip>
          <a:srcRect t="52610" r="11662" b="13393"/>
          <a:stretch/>
        </p:blipFill>
        <p:spPr>
          <a:xfrm>
            <a:off x="0" y="4590223"/>
            <a:ext cx="7892717" cy="1426529"/>
          </a:xfrm>
          <a:prstGeom prst="rect">
            <a:avLst/>
          </a:prstGeom>
        </p:spPr>
      </p:pic>
      <p:sp>
        <p:nvSpPr>
          <p:cNvPr id="7" name="Arrow: Down 6">
            <a:extLst>
              <a:ext uri="{FF2B5EF4-FFF2-40B4-BE49-F238E27FC236}">
                <a16:creationId xmlns:a16="http://schemas.microsoft.com/office/drawing/2014/main" id="{B8B582AA-D527-F57A-CE5E-EF0AF5AD39C4}"/>
              </a:ext>
            </a:extLst>
          </p:cNvPr>
          <p:cNvSpPr/>
          <p:nvPr/>
        </p:nvSpPr>
        <p:spPr>
          <a:xfrm>
            <a:off x="3517775" y="2323237"/>
            <a:ext cx="385011" cy="66414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Arrow: Down 7">
            <a:extLst>
              <a:ext uri="{FF2B5EF4-FFF2-40B4-BE49-F238E27FC236}">
                <a16:creationId xmlns:a16="http://schemas.microsoft.com/office/drawing/2014/main" id="{B7BE4ABB-095D-04F2-F80B-E2AFFDD70943}"/>
              </a:ext>
            </a:extLst>
          </p:cNvPr>
          <p:cNvSpPr/>
          <p:nvPr/>
        </p:nvSpPr>
        <p:spPr>
          <a:xfrm>
            <a:off x="3517774" y="3916796"/>
            <a:ext cx="385011" cy="66414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8">
            <a:extLst>
              <a:ext uri="{FF2B5EF4-FFF2-40B4-BE49-F238E27FC236}">
                <a16:creationId xmlns:a16="http://schemas.microsoft.com/office/drawing/2014/main" id="{93B04921-0F0F-4CD7-C037-AAAE798BDBBD}"/>
              </a:ext>
            </a:extLst>
          </p:cNvPr>
          <p:cNvSpPr/>
          <p:nvPr/>
        </p:nvSpPr>
        <p:spPr>
          <a:xfrm>
            <a:off x="43571" y="3584724"/>
            <a:ext cx="7762003" cy="41763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360423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D8A1AE-70FE-EB4D-2163-2F052CB77272}"/>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248B5277-D42E-65FA-294F-6E651D017FD1}"/>
              </a:ext>
            </a:extLst>
          </p:cNvPr>
          <p:cNvSpPr>
            <a:spLocks noGrp="1"/>
          </p:cNvSpPr>
          <p:nvPr>
            <p:ph type="title"/>
          </p:nvPr>
        </p:nvSpPr>
        <p:spPr/>
        <p:txBody>
          <a:bodyPr/>
          <a:lstStyle/>
          <a:p>
            <a:r>
              <a:rPr lang="en-US" dirty="0"/>
              <a:t>Index</a:t>
            </a:r>
          </a:p>
        </p:txBody>
      </p:sp>
      <p:pic>
        <p:nvPicPr>
          <p:cNvPr id="5" name="object 12">
            <a:extLst>
              <a:ext uri="{FF2B5EF4-FFF2-40B4-BE49-F238E27FC236}">
                <a16:creationId xmlns:a16="http://schemas.microsoft.com/office/drawing/2014/main" id="{179E3BB1-1406-B09B-D75C-7871B7CEA763}"/>
              </a:ext>
            </a:extLst>
          </p:cNvPr>
          <p:cNvPicPr>
            <a:picLocks noGrp="1"/>
          </p:cNvPicPr>
          <p:nvPr>
            <p:ph sz="quarter" idx="13"/>
          </p:nvPr>
        </p:nvPicPr>
        <p:blipFill>
          <a:blip r:embed="rId2" cstate="print"/>
          <a:stretch>
            <a:fillRect/>
          </a:stretch>
        </p:blipFill>
        <p:spPr>
          <a:xfrm>
            <a:off x="310870" y="1314211"/>
            <a:ext cx="5743575" cy="1781175"/>
          </a:xfrm>
          <a:prstGeom prst="rect">
            <a:avLst/>
          </a:prstGeom>
        </p:spPr>
      </p:pic>
      <p:pic>
        <p:nvPicPr>
          <p:cNvPr id="8" name="object 13">
            <a:extLst>
              <a:ext uri="{FF2B5EF4-FFF2-40B4-BE49-F238E27FC236}">
                <a16:creationId xmlns:a16="http://schemas.microsoft.com/office/drawing/2014/main" id="{3721B37F-B9F4-8FE4-E17C-C2C6A8A7E7C7}"/>
              </a:ext>
            </a:extLst>
          </p:cNvPr>
          <p:cNvPicPr/>
          <p:nvPr/>
        </p:nvPicPr>
        <p:blipFill>
          <a:blip r:embed="rId3" cstate="print"/>
          <a:stretch>
            <a:fillRect/>
          </a:stretch>
        </p:blipFill>
        <p:spPr>
          <a:xfrm>
            <a:off x="310870" y="3275391"/>
            <a:ext cx="8613913" cy="2394294"/>
          </a:xfrm>
          <a:prstGeom prst="rect">
            <a:avLst/>
          </a:prstGeom>
        </p:spPr>
      </p:pic>
    </p:spTree>
    <p:extLst>
      <p:ext uri="{BB962C8B-B14F-4D97-AF65-F5344CB8AC3E}">
        <p14:creationId xmlns:p14="http://schemas.microsoft.com/office/powerpoint/2010/main" val="3345708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69BCED-03FC-FE89-2AE9-57F6880D2A68}"/>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B77FC929-2C38-216E-AA74-B039A6E4C58D}"/>
              </a:ext>
            </a:extLst>
          </p:cNvPr>
          <p:cNvSpPr>
            <a:spLocks noGrp="1"/>
          </p:cNvSpPr>
          <p:nvPr>
            <p:ph type="title"/>
          </p:nvPr>
        </p:nvSpPr>
        <p:spPr/>
        <p:txBody>
          <a:bodyPr/>
          <a:lstStyle/>
          <a:p>
            <a:r>
              <a:rPr lang="en-US" dirty="0"/>
              <a:t>Index</a:t>
            </a:r>
          </a:p>
        </p:txBody>
      </p:sp>
      <p:pic>
        <p:nvPicPr>
          <p:cNvPr id="5" name="object 12">
            <a:extLst>
              <a:ext uri="{FF2B5EF4-FFF2-40B4-BE49-F238E27FC236}">
                <a16:creationId xmlns:a16="http://schemas.microsoft.com/office/drawing/2014/main" id="{D0E02BCB-9823-67EE-9C1F-8F945AE94A84}"/>
              </a:ext>
            </a:extLst>
          </p:cNvPr>
          <p:cNvPicPr>
            <a:picLocks noGrp="1"/>
          </p:cNvPicPr>
          <p:nvPr>
            <p:ph sz="quarter" idx="13"/>
          </p:nvPr>
        </p:nvPicPr>
        <p:blipFill>
          <a:blip r:embed="rId2" cstate="print"/>
          <a:stretch>
            <a:fillRect/>
          </a:stretch>
        </p:blipFill>
        <p:spPr>
          <a:xfrm>
            <a:off x="302729" y="993776"/>
            <a:ext cx="5848350" cy="1704975"/>
          </a:xfrm>
          <a:prstGeom prst="rect">
            <a:avLst/>
          </a:prstGeom>
        </p:spPr>
      </p:pic>
      <p:pic>
        <p:nvPicPr>
          <p:cNvPr id="6" name="object 13">
            <a:extLst>
              <a:ext uri="{FF2B5EF4-FFF2-40B4-BE49-F238E27FC236}">
                <a16:creationId xmlns:a16="http://schemas.microsoft.com/office/drawing/2014/main" id="{A0C85224-6E64-C9FB-1A54-46755AEB9F7A}"/>
              </a:ext>
            </a:extLst>
          </p:cNvPr>
          <p:cNvPicPr/>
          <p:nvPr/>
        </p:nvPicPr>
        <p:blipFill>
          <a:blip r:embed="rId3" cstate="print"/>
          <a:stretch>
            <a:fillRect/>
          </a:stretch>
        </p:blipFill>
        <p:spPr>
          <a:xfrm>
            <a:off x="302729" y="2920939"/>
            <a:ext cx="8202025" cy="1819223"/>
          </a:xfrm>
          <a:prstGeom prst="rect">
            <a:avLst/>
          </a:prstGeom>
        </p:spPr>
      </p:pic>
    </p:spTree>
    <p:extLst>
      <p:ext uri="{BB962C8B-B14F-4D97-AF65-F5344CB8AC3E}">
        <p14:creationId xmlns:p14="http://schemas.microsoft.com/office/powerpoint/2010/main" val="3155952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06F586-92FE-C689-F262-FD3D8FDBD3CD}"/>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id="{95892CFB-3ADE-0CBF-4268-B48C26F8AD85}"/>
              </a:ext>
            </a:extLst>
          </p:cNvPr>
          <p:cNvSpPr>
            <a:spLocks noGrp="1"/>
          </p:cNvSpPr>
          <p:nvPr>
            <p:ph type="title"/>
          </p:nvPr>
        </p:nvSpPr>
        <p:spPr/>
        <p:txBody>
          <a:bodyPr/>
          <a:lstStyle/>
          <a:p>
            <a:r>
              <a:rPr lang="vi-VN" dirty="0"/>
              <a:t>Query </a:t>
            </a:r>
          </a:p>
        </p:txBody>
      </p:sp>
      <p:pic>
        <p:nvPicPr>
          <p:cNvPr id="6" name="Content Placeholder 5">
            <a:extLst>
              <a:ext uri="{FF2B5EF4-FFF2-40B4-BE49-F238E27FC236}">
                <a16:creationId xmlns:a16="http://schemas.microsoft.com/office/drawing/2014/main" id="{04199D85-DA76-28AD-9E9D-B22EB4039D8E}"/>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62953" y="552009"/>
            <a:ext cx="6859829" cy="5303838"/>
          </a:xfrm>
        </p:spPr>
      </p:pic>
    </p:spTree>
    <p:extLst>
      <p:ext uri="{BB962C8B-B14F-4D97-AF65-F5344CB8AC3E}">
        <p14:creationId xmlns:p14="http://schemas.microsoft.com/office/powerpoint/2010/main" val="2897551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vi-VN" dirty="0"/>
              <a:t>CONTENTS</a:t>
            </a:r>
            <a:endParaRPr lang="en-US" dirty="0"/>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pPr marL="742950" indent="-742950">
              <a:buAutoNum type="arabicPeriod"/>
            </a:pPr>
            <a:r>
              <a:rPr lang="vi-VN" sz="3600" b="1" dirty="0"/>
              <a:t>Xác định vấn đề, yêu cầu đặt ra</a:t>
            </a:r>
          </a:p>
          <a:p>
            <a:pPr marL="742950" indent="-742950">
              <a:buAutoNum type="arabicPeriod"/>
            </a:pPr>
            <a:r>
              <a:rPr lang="vi-VN" sz="3600" b="1" dirty="0"/>
              <a:t>Phân tích và thiết kế</a:t>
            </a:r>
          </a:p>
          <a:p>
            <a:pPr marL="742950" indent="-742950">
              <a:buAutoNum type="arabicPeriod"/>
            </a:pPr>
            <a:r>
              <a:rPr lang="vi-VN" sz="3600" b="1" dirty="0"/>
              <a:t>Trigger, View, Procedure/Function</a:t>
            </a:r>
            <a:r>
              <a:rPr lang="en-US" sz="3600" b="1" dirty="0"/>
              <a:t>,Index</a:t>
            </a:r>
            <a:endParaRPr lang="vi-VN" sz="3600" b="1" dirty="0"/>
          </a:p>
          <a:p>
            <a:pPr marL="742950" indent="-742950">
              <a:buAutoNum type="arabicPeriod"/>
            </a:pPr>
            <a:r>
              <a:rPr lang="vi-VN" sz="3600" b="1" dirty="0"/>
              <a:t>Query</a:t>
            </a:r>
          </a:p>
        </p:txBody>
      </p:sp>
    </p:spTree>
    <p:extLst>
      <p:ext uri="{BB962C8B-B14F-4D97-AF65-F5344CB8AC3E}">
        <p14:creationId xmlns:p14="http://schemas.microsoft.com/office/powerpoint/2010/main" val="292364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06F586-92FE-C689-F262-FD3D8FDBD3CD}"/>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3" name="Title 2">
            <a:extLst>
              <a:ext uri="{FF2B5EF4-FFF2-40B4-BE49-F238E27FC236}">
                <a16:creationId xmlns:a16="http://schemas.microsoft.com/office/drawing/2014/main" id="{95892CFB-3ADE-0CBF-4268-B48C26F8AD85}"/>
              </a:ext>
            </a:extLst>
          </p:cNvPr>
          <p:cNvSpPr>
            <a:spLocks noGrp="1"/>
          </p:cNvSpPr>
          <p:nvPr>
            <p:ph type="title"/>
          </p:nvPr>
        </p:nvSpPr>
        <p:spPr/>
        <p:txBody>
          <a:bodyPr/>
          <a:lstStyle/>
          <a:p>
            <a:r>
              <a:rPr lang="vi-VN" dirty="0"/>
              <a:t>Query </a:t>
            </a:r>
          </a:p>
        </p:txBody>
      </p:sp>
      <p:pic>
        <p:nvPicPr>
          <p:cNvPr id="6" name="Content Placeholder 5">
            <a:extLst>
              <a:ext uri="{FF2B5EF4-FFF2-40B4-BE49-F238E27FC236}">
                <a16:creationId xmlns:a16="http://schemas.microsoft.com/office/drawing/2014/main" id="{142CE814-8C5B-1864-1C1F-56DF05A7427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71451" y="603827"/>
            <a:ext cx="8337472" cy="5303838"/>
          </a:xfrm>
        </p:spPr>
      </p:pic>
    </p:spTree>
    <p:extLst>
      <p:ext uri="{BB962C8B-B14F-4D97-AF65-F5344CB8AC3E}">
        <p14:creationId xmlns:p14="http://schemas.microsoft.com/office/powerpoint/2010/main" val="3001176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06F586-92FE-C689-F262-FD3D8FDBD3CD}"/>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2">
            <a:extLst>
              <a:ext uri="{FF2B5EF4-FFF2-40B4-BE49-F238E27FC236}">
                <a16:creationId xmlns:a16="http://schemas.microsoft.com/office/drawing/2014/main" id="{95892CFB-3ADE-0CBF-4268-B48C26F8AD85}"/>
              </a:ext>
            </a:extLst>
          </p:cNvPr>
          <p:cNvSpPr>
            <a:spLocks noGrp="1"/>
          </p:cNvSpPr>
          <p:nvPr>
            <p:ph type="title"/>
          </p:nvPr>
        </p:nvSpPr>
        <p:spPr/>
        <p:txBody>
          <a:bodyPr/>
          <a:lstStyle/>
          <a:p>
            <a:r>
              <a:rPr lang="vi-VN" dirty="0"/>
              <a:t>Query </a:t>
            </a:r>
          </a:p>
        </p:txBody>
      </p:sp>
      <p:pic>
        <p:nvPicPr>
          <p:cNvPr id="6" name="Content Placeholder 5">
            <a:extLst>
              <a:ext uri="{FF2B5EF4-FFF2-40B4-BE49-F238E27FC236}">
                <a16:creationId xmlns:a16="http://schemas.microsoft.com/office/drawing/2014/main" id="{3D96319F-A0E4-5C88-E851-728D33397C7C}"/>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712312"/>
            <a:ext cx="8950535" cy="4408329"/>
          </a:xfrm>
        </p:spPr>
      </p:pic>
    </p:spTree>
    <p:extLst>
      <p:ext uri="{BB962C8B-B14F-4D97-AF65-F5344CB8AC3E}">
        <p14:creationId xmlns:p14="http://schemas.microsoft.com/office/powerpoint/2010/main" val="2139261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06F586-92FE-C689-F262-FD3D8FDBD3CD}"/>
              </a:ext>
            </a:extLst>
          </p:cNvPr>
          <p:cNvSpPr>
            <a:spLocks noGrp="1"/>
          </p:cNvSpPr>
          <p:nvPr>
            <p:ph type="sldNum" sz="quarter" idx="12"/>
          </p:nvPr>
        </p:nvSpPr>
        <p:spPr/>
        <p:txBody>
          <a:bodyPr/>
          <a:lstStyle/>
          <a:p>
            <a:fld id="{9EA0BE3B-158A-4EDF-80DC-E394A0D1600F}" type="slidenum">
              <a:rPr lang="en-US" smtClean="0"/>
              <a:pPr/>
              <a:t>32</a:t>
            </a:fld>
            <a:endParaRPr lang="en-US" dirty="0"/>
          </a:p>
        </p:txBody>
      </p:sp>
      <p:sp>
        <p:nvSpPr>
          <p:cNvPr id="3" name="Title 2">
            <a:extLst>
              <a:ext uri="{FF2B5EF4-FFF2-40B4-BE49-F238E27FC236}">
                <a16:creationId xmlns:a16="http://schemas.microsoft.com/office/drawing/2014/main" id="{95892CFB-3ADE-0CBF-4268-B48C26F8AD85}"/>
              </a:ext>
            </a:extLst>
          </p:cNvPr>
          <p:cNvSpPr>
            <a:spLocks noGrp="1"/>
          </p:cNvSpPr>
          <p:nvPr>
            <p:ph type="title"/>
          </p:nvPr>
        </p:nvSpPr>
        <p:spPr/>
        <p:txBody>
          <a:bodyPr/>
          <a:lstStyle/>
          <a:p>
            <a:r>
              <a:rPr lang="vi-VN" dirty="0"/>
              <a:t>Query </a:t>
            </a:r>
          </a:p>
        </p:txBody>
      </p:sp>
      <p:pic>
        <p:nvPicPr>
          <p:cNvPr id="6" name="Content Placeholder 5">
            <a:extLst>
              <a:ext uri="{FF2B5EF4-FFF2-40B4-BE49-F238E27FC236}">
                <a16:creationId xmlns:a16="http://schemas.microsoft.com/office/drawing/2014/main" id="{39483591-204D-959B-3B3A-86C2C4D0CEA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58441" y="658495"/>
            <a:ext cx="7873289" cy="5303838"/>
          </a:xfrm>
        </p:spPr>
      </p:pic>
    </p:spTree>
    <p:extLst>
      <p:ext uri="{BB962C8B-B14F-4D97-AF65-F5344CB8AC3E}">
        <p14:creationId xmlns:p14="http://schemas.microsoft.com/office/powerpoint/2010/main" val="1994766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06F586-92FE-C689-F262-FD3D8FDBD3CD}"/>
              </a:ext>
            </a:extLst>
          </p:cNvPr>
          <p:cNvSpPr>
            <a:spLocks noGrp="1"/>
          </p:cNvSpPr>
          <p:nvPr>
            <p:ph type="sldNum" sz="quarter" idx="12"/>
          </p:nvPr>
        </p:nvSpPr>
        <p:spPr/>
        <p:txBody>
          <a:bodyPr/>
          <a:lstStyle/>
          <a:p>
            <a:fld id="{9EA0BE3B-158A-4EDF-80DC-E394A0D1600F}" type="slidenum">
              <a:rPr lang="en-US" smtClean="0"/>
              <a:pPr/>
              <a:t>33</a:t>
            </a:fld>
            <a:endParaRPr lang="en-US" dirty="0"/>
          </a:p>
        </p:txBody>
      </p:sp>
      <p:sp>
        <p:nvSpPr>
          <p:cNvPr id="3" name="Title 2">
            <a:extLst>
              <a:ext uri="{FF2B5EF4-FFF2-40B4-BE49-F238E27FC236}">
                <a16:creationId xmlns:a16="http://schemas.microsoft.com/office/drawing/2014/main" id="{95892CFB-3ADE-0CBF-4268-B48C26F8AD85}"/>
              </a:ext>
            </a:extLst>
          </p:cNvPr>
          <p:cNvSpPr>
            <a:spLocks noGrp="1"/>
          </p:cNvSpPr>
          <p:nvPr>
            <p:ph type="title"/>
          </p:nvPr>
        </p:nvSpPr>
        <p:spPr/>
        <p:txBody>
          <a:bodyPr/>
          <a:lstStyle/>
          <a:p>
            <a:r>
              <a:rPr lang="vi-VN" dirty="0"/>
              <a:t>Query </a:t>
            </a:r>
          </a:p>
        </p:txBody>
      </p:sp>
      <p:pic>
        <p:nvPicPr>
          <p:cNvPr id="6" name="Content Placeholder 5">
            <a:extLst>
              <a:ext uri="{FF2B5EF4-FFF2-40B4-BE49-F238E27FC236}">
                <a16:creationId xmlns:a16="http://schemas.microsoft.com/office/drawing/2014/main" id="{F3B6477A-3589-A64B-C7E5-BC29686A1D50}"/>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01041" y="668121"/>
            <a:ext cx="7349413" cy="5303838"/>
          </a:xfrm>
        </p:spPr>
      </p:pic>
    </p:spTree>
    <p:extLst>
      <p:ext uri="{BB962C8B-B14F-4D97-AF65-F5344CB8AC3E}">
        <p14:creationId xmlns:p14="http://schemas.microsoft.com/office/powerpoint/2010/main" val="2995687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06F586-92FE-C689-F262-FD3D8FDBD3CD}"/>
              </a:ext>
            </a:extLst>
          </p:cNvPr>
          <p:cNvSpPr>
            <a:spLocks noGrp="1"/>
          </p:cNvSpPr>
          <p:nvPr>
            <p:ph type="sldNum" sz="quarter" idx="12"/>
          </p:nvPr>
        </p:nvSpPr>
        <p:spPr/>
        <p:txBody>
          <a:bodyPr/>
          <a:lstStyle/>
          <a:p>
            <a:fld id="{9EA0BE3B-158A-4EDF-80DC-E394A0D1600F}" type="slidenum">
              <a:rPr lang="en-US" smtClean="0"/>
              <a:pPr/>
              <a:t>34</a:t>
            </a:fld>
            <a:endParaRPr lang="en-US" dirty="0"/>
          </a:p>
        </p:txBody>
      </p:sp>
      <p:sp>
        <p:nvSpPr>
          <p:cNvPr id="3" name="Title 2">
            <a:extLst>
              <a:ext uri="{FF2B5EF4-FFF2-40B4-BE49-F238E27FC236}">
                <a16:creationId xmlns:a16="http://schemas.microsoft.com/office/drawing/2014/main" id="{95892CFB-3ADE-0CBF-4268-B48C26F8AD85}"/>
              </a:ext>
            </a:extLst>
          </p:cNvPr>
          <p:cNvSpPr>
            <a:spLocks noGrp="1"/>
          </p:cNvSpPr>
          <p:nvPr>
            <p:ph type="title"/>
          </p:nvPr>
        </p:nvSpPr>
        <p:spPr/>
        <p:txBody>
          <a:bodyPr/>
          <a:lstStyle/>
          <a:p>
            <a:r>
              <a:rPr lang="vi-VN" dirty="0"/>
              <a:t>Query </a:t>
            </a:r>
          </a:p>
        </p:txBody>
      </p:sp>
      <p:pic>
        <p:nvPicPr>
          <p:cNvPr id="10" name="Content Placeholder 9">
            <a:extLst>
              <a:ext uri="{FF2B5EF4-FFF2-40B4-BE49-F238E27FC236}">
                <a16:creationId xmlns:a16="http://schemas.microsoft.com/office/drawing/2014/main" id="{0879E163-C315-D789-BEBF-25ED77BDF63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13899" y="777081"/>
            <a:ext cx="6982184" cy="5303838"/>
          </a:xfrm>
        </p:spPr>
      </p:pic>
    </p:spTree>
    <p:extLst>
      <p:ext uri="{BB962C8B-B14F-4D97-AF65-F5344CB8AC3E}">
        <p14:creationId xmlns:p14="http://schemas.microsoft.com/office/powerpoint/2010/main" val="345348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06F586-92FE-C689-F262-FD3D8FDBD3CD}"/>
              </a:ext>
            </a:extLst>
          </p:cNvPr>
          <p:cNvSpPr>
            <a:spLocks noGrp="1"/>
          </p:cNvSpPr>
          <p:nvPr>
            <p:ph type="sldNum" sz="quarter" idx="12"/>
          </p:nvPr>
        </p:nvSpPr>
        <p:spPr/>
        <p:txBody>
          <a:bodyPr/>
          <a:lstStyle/>
          <a:p>
            <a:fld id="{9EA0BE3B-158A-4EDF-80DC-E394A0D1600F}" type="slidenum">
              <a:rPr lang="en-US" smtClean="0"/>
              <a:pPr/>
              <a:t>35</a:t>
            </a:fld>
            <a:endParaRPr lang="en-US" dirty="0"/>
          </a:p>
        </p:txBody>
      </p:sp>
      <p:sp>
        <p:nvSpPr>
          <p:cNvPr id="3" name="Title 2">
            <a:extLst>
              <a:ext uri="{FF2B5EF4-FFF2-40B4-BE49-F238E27FC236}">
                <a16:creationId xmlns:a16="http://schemas.microsoft.com/office/drawing/2014/main" id="{95892CFB-3ADE-0CBF-4268-B48C26F8AD85}"/>
              </a:ext>
            </a:extLst>
          </p:cNvPr>
          <p:cNvSpPr>
            <a:spLocks noGrp="1"/>
          </p:cNvSpPr>
          <p:nvPr>
            <p:ph type="title"/>
          </p:nvPr>
        </p:nvSpPr>
        <p:spPr/>
        <p:txBody>
          <a:bodyPr/>
          <a:lstStyle/>
          <a:p>
            <a:r>
              <a:rPr lang="vi-VN" dirty="0"/>
              <a:t>Query </a:t>
            </a:r>
          </a:p>
        </p:txBody>
      </p:sp>
      <p:pic>
        <p:nvPicPr>
          <p:cNvPr id="6" name="Content Placeholder 5">
            <a:extLst>
              <a:ext uri="{FF2B5EF4-FFF2-40B4-BE49-F238E27FC236}">
                <a16:creationId xmlns:a16="http://schemas.microsoft.com/office/drawing/2014/main" id="{46AF8214-B840-7A7B-FC14-D2E3087242FB}"/>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97219" y="701602"/>
            <a:ext cx="6818494" cy="5454796"/>
          </a:xfrm>
        </p:spPr>
      </p:pic>
    </p:spTree>
    <p:extLst>
      <p:ext uri="{BB962C8B-B14F-4D97-AF65-F5344CB8AC3E}">
        <p14:creationId xmlns:p14="http://schemas.microsoft.com/office/powerpoint/2010/main" val="3840212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06F586-92FE-C689-F262-FD3D8FDBD3CD}"/>
              </a:ext>
            </a:extLst>
          </p:cNvPr>
          <p:cNvSpPr>
            <a:spLocks noGrp="1"/>
          </p:cNvSpPr>
          <p:nvPr>
            <p:ph type="sldNum" sz="quarter" idx="12"/>
          </p:nvPr>
        </p:nvSpPr>
        <p:spPr/>
        <p:txBody>
          <a:bodyPr/>
          <a:lstStyle/>
          <a:p>
            <a:fld id="{9EA0BE3B-158A-4EDF-80DC-E394A0D1600F}" type="slidenum">
              <a:rPr lang="en-US" smtClean="0"/>
              <a:pPr/>
              <a:t>36</a:t>
            </a:fld>
            <a:endParaRPr lang="en-US" dirty="0"/>
          </a:p>
        </p:txBody>
      </p:sp>
      <p:sp>
        <p:nvSpPr>
          <p:cNvPr id="3" name="Title 2">
            <a:extLst>
              <a:ext uri="{FF2B5EF4-FFF2-40B4-BE49-F238E27FC236}">
                <a16:creationId xmlns:a16="http://schemas.microsoft.com/office/drawing/2014/main" id="{95892CFB-3ADE-0CBF-4268-B48C26F8AD85}"/>
              </a:ext>
            </a:extLst>
          </p:cNvPr>
          <p:cNvSpPr>
            <a:spLocks noGrp="1"/>
          </p:cNvSpPr>
          <p:nvPr>
            <p:ph type="title"/>
          </p:nvPr>
        </p:nvSpPr>
        <p:spPr/>
        <p:txBody>
          <a:bodyPr/>
          <a:lstStyle/>
          <a:p>
            <a:r>
              <a:rPr lang="vi-VN" dirty="0"/>
              <a:t>Query </a:t>
            </a:r>
          </a:p>
        </p:txBody>
      </p:sp>
      <p:pic>
        <p:nvPicPr>
          <p:cNvPr id="6" name="Content Placeholder 5">
            <a:extLst>
              <a:ext uri="{FF2B5EF4-FFF2-40B4-BE49-F238E27FC236}">
                <a16:creationId xmlns:a16="http://schemas.microsoft.com/office/drawing/2014/main" id="{3169DE9A-4683-F371-4FF9-FCD75617C4DC}"/>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31640" y="600744"/>
            <a:ext cx="7572831" cy="5494014"/>
          </a:xfrm>
        </p:spPr>
      </p:pic>
    </p:spTree>
    <p:extLst>
      <p:ext uri="{BB962C8B-B14F-4D97-AF65-F5344CB8AC3E}">
        <p14:creationId xmlns:p14="http://schemas.microsoft.com/office/powerpoint/2010/main" val="1158217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06F586-92FE-C689-F262-FD3D8FDBD3CD}"/>
              </a:ext>
            </a:extLst>
          </p:cNvPr>
          <p:cNvSpPr>
            <a:spLocks noGrp="1"/>
          </p:cNvSpPr>
          <p:nvPr>
            <p:ph type="sldNum" sz="quarter" idx="12"/>
          </p:nvPr>
        </p:nvSpPr>
        <p:spPr/>
        <p:txBody>
          <a:bodyPr/>
          <a:lstStyle/>
          <a:p>
            <a:fld id="{9EA0BE3B-158A-4EDF-80DC-E394A0D1600F}" type="slidenum">
              <a:rPr lang="en-US" smtClean="0"/>
              <a:pPr/>
              <a:t>37</a:t>
            </a:fld>
            <a:endParaRPr lang="en-US" dirty="0"/>
          </a:p>
        </p:txBody>
      </p:sp>
      <p:sp>
        <p:nvSpPr>
          <p:cNvPr id="3" name="Title 2">
            <a:extLst>
              <a:ext uri="{FF2B5EF4-FFF2-40B4-BE49-F238E27FC236}">
                <a16:creationId xmlns:a16="http://schemas.microsoft.com/office/drawing/2014/main" id="{95892CFB-3ADE-0CBF-4268-B48C26F8AD85}"/>
              </a:ext>
            </a:extLst>
          </p:cNvPr>
          <p:cNvSpPr>
            <a:spLocks noGrp="1"/>
          </p:cNvSpPr>
          <p:nvPr>
            <p:ph type="title"/>
          </p:nvPr>
        </p:nvSpPr>
        <p:spPr/>
        <p:txBody>
          <a:bodyPr/>
          <a:lstStyle/>
          <a:p>
            <a:r>
              <a:rPr lang="vi-VN" dirty="0"/>
              <a:t>Query </a:t>
            </a:r>
          </a:p>
        </p:txBody>
      </p:sp>
      <p:pic>
        <p:nvPicPr>
          <p:cNvPr id="14" name="Content Placeholder 13">
            <a:extLst>
              <a:ext uri="{FF2B5EF4-FFF2-40B4-BE49-F238E27FC236}">
                <a16:creationId xmlns:a16="http://schemas.microsoft.com/office/drawing/2014/main" id="{75CAAB8B-E573-5813-A9F6-765E723D8DF0}"/>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159102" y="683687"/>
            <a:ext cx="6632306" cy="5490626"/>
          </a:xfrm>
        </p:spPr>
      </p:pic>
    </p:spTree>
    <p:extLst>
      <p:ext uri="{BB962C8B-B14F-4D97-AF65-F5344CB8AC3E}">
        <p14:creationId xmlns:p14="http://schemas.microsoft.com/office/powerpoint/2010/main" val="3322729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06F586-92FE-C689-F262-FD3D8FDBD3CD}"/>
              </a:ext>
            </a:extLst>
          </p:cNvPr>
          <p:cNvSpPr>
            <a:spLocks noGrp="1"/>
          </p:cNvSpPr>
          <p:nvPr>
            <p:ph type="sldNum" sz="quarter" idx="12"/>
          </p:nvPr>
        </p:nvSpPr>
        <p:spPr/>
        <p:txBody>
          <a:bodyPr/>
          <a:lstStyle/>
          <a:p>
            <a:fld id="{9EA0BE3B-158A-4EDF-80DC-E394A0D1600F}" type="slidenum">
              <a:rPr lang="en-US" smtClean="0"/>
              <a:pPr/>
              <a:t>38</a:t>
            </a:fld>
            <a:endParaRPr lang="en-US" dirty="0"/>
          </a:p>
        </p:txBody>
      </p:sp>
      <p:sp>
        <p:nvSpPr>
          <p:cNvPr id="3" name="Title 2">
            <a:extLst>
              <a:ext uri="{FF2B5EF4-FFF2-40B4-BE49-F238E27FC236}">
                <a16:creationId xmlns:a16="http://schemas.microsoft.com/office/drawing/2014/main" id="{95892CFB-3ADE-0CBF-4268-B48C26F8AD85}"/>
              </a:ext>
            </a:extLst>
          </p:cNvPr>
          <p:cNvSpPr>
            <a:spLocks noGrp="1"/>
          </p:cNvSpPr>
          <p:nvPr>
            <p:ph type="title"/>
          </p:nvPr>
        </p:nvSpPr>
        <p:spPr/>
        <p:txBody>
          <a:bodyPr/>
          <a:lstStyle/>
          <a:p>
            <a:r>
              <a:rPr lang="vi-VN" dirty="0"/>
              <a:t>Query </a:t>
            </a:r>
          </a:p>
        </p:txBody>
      </p:sp>
      <p:pic>
        <p:nvPicPr>
          <p:cNvPr id="12" name="Picture 11">
            <a:extLst>
              <a:ext uri="{FF2B5EF4-FFF2-40B4-BE49-F238E27FC236}">
                <a16:creationId xmlns:a16="http://schemas.microsoft.com/office/drawing/2014/main" id="{FAF81867-9B2D-618F-3E31-21869A7C5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398" y="657232"/>
            <a:ext cx="7305576" cy="5633455"/>
          </a:xfrm>
          <a:prstGeom prst="rect">
            <a:avLst/>
          </a:prstGeom>
        </p:spPr>
      </p:pic>
      <p:sp>
        <p:nvSpPr>
          <p:cNvPr id="14" name="Content Placeholder 13">
            <a:extLst>
              <a:ext uri="{FF2B5EF4-FFF2-40B4-BE49-F238E27FC236}">
                <a16:creationId xmlns:a16="http://schemas.microsoft.com/office/drawing/2014/main" id="{A5502290-E12B-ED9D-985F-7902B3D5F50F}"/>
              </a:ext>
            </a:extLst>
          </p:cNvPr>
          <p:cNvSpPr>
            <a:spLocks noGrp="1"/>
          </p:cNvSpPr>
          <p:nvPr>
            <p:ph sz="quarter" idx="13"/>
          </p:nvPr>
        </p:nvSpPr>
        <p:spPr/>
        <p:txBody>
          <a:bodyPr/>
          <a:lstStyle/>
          <a:p>
            <a:endParaRPr lang="vi-VN" dirty="0"/>
          </a:p>
        </p:txBody>
      </p:sp>
    </p:spTree>
    <p:extLst>
      <p:ext uri="{BB962C8B-B14F-4D97-AF65-F5344CB8AC3E}">
        <p14:creationId xmlns:p14="http://schemas.microsoft.com/office/powerpoint/2010/main" val="27129312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06F586-92FE-C689-F262-FD3D8FDBD3CD}"/>
              </a:ext>
            </a:extLst>
          </p:cNvPr>
          <p:cNvSpPr>
            <a:spLocks noGrp="1"/>
          </p:cNvSpPr>
          <p:nvPr>
            <p:ph type="sldNum" sz="quarter" idx="12"/>
          </p:nvPr>
        </p:nvSpPr>
        <p:spPr/>
        <p:txBody>
          <a:bodyPr/>
          <a:lstStyle/>
          <a:p>
            <a:fld id="{9EA0BE3B-158A-4EDF-80DC-E394A0D1600F}" type="slidenum">
              <a:rPr lang="en-US" smtClean="0"/>
              <a:pPr/>
              <a:t>39</a:t>
            </a:fld>
            <a:endParaRPr lang="en-US" dirty="0"/>
          </a:p>
        </p:txBody>
      </p:sp>
      <p:sp>
        <p:nvSpPr>
          <p:cNvPr id="3" name="Title 2">
            <a:extLst>
              <a:ext uri="{FF2B5EF4-FFF2-40B4-BE49-F238E27FC236}">
                <a16:creationId xmlns:a16="http://schemas.microsoft.com/office/drawing/2014/main" id="{95892CFB-3ADE-0CBF-4268-B48C26F8AD85}"/>
              </a:ext>
            </a:extLst>
          </p:cNvPr>
          <p:cNvSpPr>
            <a:spLocks noGrp="1"/>
          </p:cNvSpPr>
          <p:nvPr>
            <p:ph type="title"/>
          </p:nvPr>
        </p:nvSpPr>
        <p:spPr/>
        <p:txBody>
          <a:bodyPr/>
          <a:lstStyle/>
          <a:p>
            <a:r>
              <a:rPr lang="vi-VN" dirty="0"/>
              <a:t>Query </a:t>
            </a:r>
          </a:p>
        </p:txBody>
      </p:sp>
      <p:pic>
        <p:nvPicPr>
          <p:cNvPr id="14" name="Content Placeholder 13">
            <a:extLst>
              <a:ext uri="{FF2B5EF4-FFF2-40B4-BE49-F238E27FC236}">
                <a16:creationId xmlns:a16="http://schemas.microsoft.com/office/drawing/2014/main" id="{239EBA76-0EAB-A7D5-9AB7-6F2063C5557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48573" y="777081"/>
            <a:ext cx="8446853" cy="5303838"/>
          </a:xfrm>
        </p:spPr>
      </p:pic>
    </p:spTree>
    <p:extLst>
      <p:ext uri="{BB962C8B-B14F-4D97-AF65-F5344CB8AC3E}">
        <p14:creationId xmlns:p14="http://schemas.microsoft.com/office/powerpoint/2010/main" val="1305868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vi-VN" dirty="0"/>
              <a:t>CONTENTS</a:t>
            </a:r>
            <a:endParaRPr lang="en-US" dirty="0"/>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pPr marL="742950" indent="-742950">
              <a:buAutoNum type="arabicPeriod"/>
            </a:pPr>
            <a:r>
              <a:rPr lang="vi-VN" sz="3600" b="1" dirty="0"/>
              <a:t>Xác định vấn đề, yêu cầu đặt ra</a:t>
            </a:r>
          </a:p>
        </p:txBody>
      </p:sp>
    </p:spTree>
    <p:extLst>
      <p:ext uri="{BB962C8B-B14F-4D97-AF65-F5344CB8AC3E}">
        <p14:creationId xmlns:p14="http://schemas.microsoft.com/office/powerpoint/2010/main" val="108095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06F586-92FE-C689-F262-FD3D8FDBD3CD}"/>
              </a:ext>
            </a:extLst>
          </p:cNvPr>
          <p:cNvSpPr>
            <a:spLocks noGrp="1"/>
          </p:cNvSpPr>
          <p:nvPr>
            <p:ph type="sldNum" sz="quarter" idx="12"/>
          </p:nvPr>
        </p:nvSpPr>
        <p:spPr/>
        <p:txBody>
          <a:bodyPr/>
          <a:lstStyle/>
          <a:p>
            <a:fld id="{9EA0BE3B-158A-4EDF-80DC-E394A0D1600F}" type="slidenum">
              <a:rPr lang="en-US" smtClean="0"/>
              <a:pPr/>
              <a:t>40</a:t>
            </a:fld>
            <a:endParaRPr lang="en-US" dirty="0"/>
          </a:p>
        </p:txBody>
      </p:sp>
      <p:sp>
        <p:nvSpPr>
          <p:cNvPr id="3" name="Title 2">
            <a:extLst>
              <a:ext uri="{FF2B5EF4-FFF2-40B4-BE49-F238E27FC236}">
                <a16:creationId xmlns:a16="http://schemas.microsoft.com/office/drawing/2014/main" id="{95892CFB-3ADE-0CBF-4268-B48C26F8AD85}"/>
              </a:ext>
            </a:extLst>
          </p:cNvPr>
          <p:cNvSpPr>
            <a:spLocks noGrp="1"/>
          </p:cNvSpPr>
          <p:nvPr>
            <p:ph type="title"/>
          </p:nvPr>
        </p:nvSpPr>
        <p:spPr/>
        <p:txBody>
          <a:bodyPr/>
          <a:lstStyle/>
          <a:p>
            <a:r>
              <a:rPr lang="vi-VN" dirty="0"/>
              <a:t>Query </a:t>
            </a:r>
          </a:p>
        </p:txBody>
      </p:sp>
      <p:pic>
        <p:nvPicPr>
          <p:cNvPr id="6" name="Content Placeholder 5">
            <a:extLst>
              <a:ext uri="{FF2B5EF4-FFF2-40B4-BE49-F238E27FC236}">
                <a16:creationId xmlns:a16="http://schemas.microsoft.com/office/drawing/2014/main" id="{46030AA7-0B77-A2CD-B01A-449A7588A864}"/>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1068404"/>
            <a:ext cx="9009246" cy="4697128"/>
          </a:xfrm>
        </p:spPr>
      </p:pic>
    </p:spTree>
    <p:extLst>
      <p:ext uri="{BB962C8B-B14F-4D97-AF65-F5344CB8AC3E}">
        <p14:creationId xmlns:p14="http://schemas.microsoft.com/office/powerpoint/2010/main" val="1825665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06F586-92FE-C689-F262-FD3D8FDBD3CD}"/>
              </a:ext>
            </a:extLst>
          </p:cNvPr>
          <p:cNvSpPr>
            <a:spLocks noGrp="1"/>
          </p:cNvSpPr>
          <p:nvPr>
            <p:ph type="sldNum" sz="quarter" idx="12"/>
          </p:nvPr>
        </p:nvSpPr>
        <p:spPr/>
        <p:txBody>
          <a:bodyPr/>
          <a:lstStyle/>
          <a:p>
            <a:fld id="{9EA0BE3B-158A-4EDF-80DC-E394A0D1600F}" type="slidenum">
              <a:rPr lang="en-US" smtClean="0"/>
              <a:pPr/>
              <a:t>41</a:t>
            </a:fld>
            <a:endParaRPr lang="en-US" dirty="0"/>
          </a:p>
        </p:txBody>
      </p:sp>
      <p:sp>
        <p:nvSpPr>
          <p:cNvPr id="3" name="Title 2">
            <a:extLst>
              <a:ext uri="{FF2B5EF4-FFF2-40B4-BE49-F238E27FC236}">
                <a16:creationId xmlns:a16="http://schemas.microsoft.com/office/drawing/2014/main" id="{95892CFB-3ADE-0CBF-4268-B48C26F8AD85}"/>
              </a:ext>
            </a:extLst>
          </p:cNvPr>
          <p:cNvSpPr>
            <a:spLocks noGrp="1"/>
          </p:cNvSpPr>
          <p:nvPr>
            <p:ph type="title"/>
          </p:nvPr>
        </p:nvSpPr>
        <p:spPr/>
        <p:txBody>
          <a:bodyPr/>
          <a:lstStyle/>
          <a:p>
            <a:r>
              <a:rPr lang="vi-VN" dirty="0"/>
              <a:t>Query </a:t>
            </a:r>
          </a:p>
        </p:txBody>
      </p:sp>
      <p:pic>
        <p:nvPicPr>
          <p:cNvPr id="10" name="Content Placeholder 9">
            <a:extLst>
              <a:ext uri="{FF2B5EF4-FFF2-40B4-BE49-F238E27FC236}">
                <a16:creationId xmlns:a16="http://schemas.microsoft.com/office/drawing/2014/main" id="{0E63B083-2B4F-7079-A4EB-463F09DC06DB}"/>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4313" y="799236"/>
            <a:ext cx="9129687" cy="5120300"/>
          </a:xfrm>
        </p:spPr>
      </p:pic>
    </p:spTree>
    <p:extLst>
      <p:ext uri="{BB962C8B-B14F-4D97-AF65-F5344CB8AC3E}">
        <p14:creationId xmlns:p14="http://schemas.microsoft.com/office/powerpoint/2010/main" val="172135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06F586-92FE-C689-F262-FD3D8FDBD3CD}"/>
              </a:ext>
            </a:extLst>
          </p:cNvPr>
          <p:cNvSpPr>
            <a:spLocks noGrp="1"/>
          </p:cNvSpPr>
          <p:nvPr>
            <p:ph type="sldNum" sz="quarter" idx="12"/>
          </p:nvPr>
        </p:nvSpPr>
        <p:spPr/>
        <p:txBody>
          <a:bodyPr/>
          <a:lstStyle/>
          <a:p>
            <a:fld id="{9EA0BE3B-158A-4EDF-80DC-E394A0D1600F}" type="slidenum">
              <a:rPr lang="en-US" smtClean="0"/>
              <a:pPr/>
              <a:t>42</a:t>
            </a:fld>
            <a:endParaRPr lang="en-US" dirty="0"/>
          </a:p>
        </p:txBody>
      </p:sp>
      <p:sp>
        <p:nvSpPr>
          <p:cNvPr id="3" name="Title 2">
            <a:extLst>
              <a:ext uri="{FF2B5EF4-FFF2-40B4-BE49-F238E27FC236}">
                <a16:creationId xmlns:a16="http://schemas.microsoft.com/office/drawing/2014/main" id="{95892CFB-3ADE-0CBF-4268-B48C26F8AD85}"/>
              </a:ext>
            </a:extLst>
          </p:cNvPr>
          <p:cNvSpPr>
            <a:spLocks noGrp="1"/>
          </p:cNvSpPr>
          <p:nvPr>
            <p:ph type="title"/>
          </p:nvPr>
        </p:nvSpPr>
        <p:spPr/>
        <p:txBody>
          <a:bodyPr/>
          <a:lstStyle/>
          <a:p>
            <a:r>
              <a:rPr lang="vi-VN" dirty="0"/>
              <a:t>Query </a:t>
            </a:r>
          </a:p>
        </p:txBody>
      </p:sp>
      <p:pic>
        <p:nvPicPr>
          <p:cNvPr id="6" name="Content Placeholder 5">
            <a:extLst>
              <a:ext uri="{FF2B5EF4-FFF2-40B4-BE49-F238E27FC236}">
                <a16:creationId xmlns:a16="http://schemas.microsoft.com/office/drawing/2014/main" id="{CA59A63E-E873-8DCB-5306-42B4376788F4}"/>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02076" y="668120"/>
            <a:ext cx="7708843" cy="5303838"/>
          </a:xfrm>
        </p:spPr>
      </p:pic>
    </p:spTree>
    <p:extLst>
      <p:ext uri="{BB962C8B-B14F-4D97-AF65-F5344CB8AC3E}">
        <p14:creationId xmlns:p14="http://schemas.microsoft.com/office/powerpoint/2010/main" val="527545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57B960-0845-EA27-9C2A-0FF30777C5C6}"/>
              </a:ext>
            </a:extLst>
          </p:cNvPr>
          <p:cNvSpPr>
            <a:spLocks noGrp="1"/>
          </p:cNvSpPr>
          <p:nvPr>
            <p:ph type="sldNum" sz="quarter" idx="12"/>
          </p:nvPr>
        </p:nvSpPr>
        <p:spPr/>
        <p:txBody>
          <a:bodyPr/>
          <a:lstStyle/>
          <a:p>
            <a:fld id="{9EA0BE3B-158A-4EDF-80DC-E394A0D1600F}" type="slidenum">
              <a:rPr lang="en-US" smtClean="0"/>
              <a:pPr/>
              <a:t>43</a:t>
            </a:fld>
            <a:endParaRPr lang="en-US" dirty="0"/>
          </a:p>
        </p:txBody>
      </p:sp>
      <p:sp>
        <p:nvSpPr>
          <p:cNvPr id="3" name="Title 2">
            <a:extLst>
              <a:ext uri="{FF2B5EF4-FFF2-40B4-BE49-F238E27FC236}">
                <a16:creationId xmlns:a16="http://schemas.microsoft.com/office/drawing/2014/main" id="{7C5FAB9E-2F7F-B268-01A4-FE56F9ADFDB5}"/>
              </a:ext>
            </a:extLst>
          </p:cNvPr>
          <p:cNvSpPr>
            <a:spLocks noGrp="1"/>
          </p:cNvSpPr>
          <p:nvPr>
            <p:ph type="title"/>
          </p:nvPr>
        </p:nvSpPr>
        <p:spPr/>
        <p:txBody>
          <a:bodyPr/>
          <a:lstStyle/>
          <a:p>
            <a:endParaRPr lang="vi-VN"/>
          </a:p>
        </p:txBody>
      </p:sp>
      <p:pic>
        <p:nvPicPr>
          <p:cNvPr id="6" name="Content Placeholder 5">
            <a:extLst>
              <a:ext uri="{FF2B5EF4-FFF2-40B4-BE49-F238E27FC236}">
                <a16:creationId xmlns:a16="http://schemas.microsoft.com/office/drawing/2014/main" id="{CFDADC70-BA41-01C0-3E8D-264D93D546DE}"/>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19447" y="530352"/>
            <a:ext cx="8674100" cy="5258392"/>
          </a:xfrm>
        </p:spPr>
      </p:pic>
    </p:spTree>
    <p:extLst>
      <p:ext uri="{BB962C8B-B14F-4D97-AF65-F5344CB8AC3E}">
        <p14:creationId xmlns:p14="http://schemas.microsoft.com/office/powerpoint/2010/main" val="718206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184414-A79F-B7AE-2F20-E32F38441882}"/>
              </a:ext>
            </a:extLst>
          </p:cNvPr>
          <p:cNvSpPr>
            <a:spLocks noGrp="1"/>
          </p:cNvSpPr>
          <p:nvPr>
            <p:ph type="sldNum" sz="quarter" idx="12"/>
          </p:nvPr>
        </p:nvSpPr>
        <p:spPr/>
        <p:txBody>
          <a:bodyPr/>
          <a:lstStyle/>
          <a:p>
            <a:fld id="{9EA0BE3B-158A-4EDF-80DC-E394A0D1600F}" type="slidenum">
              <a:rPr lang="en-US" smtClean="0"/>
              <a:pPr/>
              <a:t>44</a:t>
            </a:fld>
            <a:endParaRPr lang="en-US" dirty="0"/>
          </a:p>
        </p:txBody>
      </p:sp>
      <p:sp>
        <p:nvSpPr>
          <p:cNvPr id="3" name="Title 2">
            <a:extLst>
              <a:ext uri="{FF2B5EF4-FFF2-40B4-BE49-F238E27FC236}">
                <a16:creationId xmlns:a16="http://schemas.microsoft.com/office/drawing/2014/main" id="{682A4FC7-57A5-B993-9277-29AD3CD99A9A}"/>
              </a:ext>
            </a:extLst>
          </p:cNvPr>
          <p:cNvSpPr>
            <a:spLocks noGrp="1"/>
          </p:cNvSpPr>
          <p:nvPr>
            <p:ph type="title"/>
          </p:nvPr>
        </p:nvSpPr>
        <p:spPr/>
        <p:txBody>
          <a:bodyPr/>
          <a:lstStyle/>
          <a:p>
            <a:endParaRPr lang="vi-VN"/>
          </a:p>
        </p:txBody>
      </p:sp>
      <p:pic>
        <p:nvPicPr>
          <p:cNvPr id="6" name="Content Placeholder 5">
            <a:extLst>
              <a:ext uri="{FF2B5EF4-FFF2-40B4-BE49-F238E27FC236}">
                <a16:creationId xmlns:a16="http://schemas.microsoft.com/office/drawing/2014/main" id="{F12A0A09-A3D7-FAE3-BA77-606CCC114D2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80542" y="634469"/>
            <a:ext cx="7855658" cy="5589062"/>
          </a:xfrm>
        </p:spPr>
      </p:pic>
    </p:spTree>
    <p:extLst>
      <p:ext uri="{BB962C8B-B14F-4D97-AF65-F5344CB8AC3E}">
        <p14:creationId xmlns:p14="http://schemas.microsoft.com/office/powerpoint/2010/main" val="6745637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82EE89-512C-92D0-0F89-8E5CCFD0C3A4}"/>
              </a:ext>
            </a:extLst>
          </p:cNvPr>
          <p:cNvSpPr>
            <a:spLocks noGrp="1"/>
          </p:cNvSpPr>
          <p:nvPr>
            <p:ph type="sldNum" sz="quarter" idx="12"/>
          </p:nvPr>
        </p:nvSpPr>
        <p:spPr/>
        <p:txBody>
          <a:bodyPr/>
          <a:lstStyle/>
          <a:p>
            <a:fld id="{9EA0BE3B-158A-4EDF-80DC-E394A0D1600F}" type="slidenum">
              <a:rPr lang="en-US" smtClean="0"/>
              <a:pPr/>
              <a:t>45</a:t>
            </a:fld>
            <a:endParaRPr lang="en-US" dirty="0"/>
          </a:p>
        </p:txBody>
      </p:sp>
      <p:sp>
        <p:nvSpPr>
          <p:cNvPr id="3" name="Title 2">
            <a:extLst>
              <a:ext uri="{FF2B5EF4-FFF2-40B4-BE49-F238E27FC236}">
                <a16:creationId xmlns:a16="http://schemas.microsoft.com/office/drawing/2014/main" id="{8D1D5340-B19A-5216-E5B1-22B105245E67}"/>
              </a:ext>
            </a:extLst>
          </p:cNvPr>
          <p:cNvSpPr>
            <a:spLocks noGrp="1"/>
          </p:cNvSpPr>
          <p:nvPr>
            <p:ph type="title"/>
          </p:nvPr>
        </p:nvSpPr>
        <p:spPr/>
        <p:txBody>
          <a:bodyPr/>
          <a:lstStyle/>
          <a:p>
            <a:endParaRPr lang="vi-VN"/>
          </a:p>
        </p:txBody>
      </p:sp>
      <p:pic>
        <p:nvPicPr>
          <p:cNvPr id="6" name="Content Placeholder 5">
            <a:extLst>
              <a:ext uri="{FF2B5EF4-FFF2-40B4-BE49-F238E27FC236}">
                <a16:creationId xmlns:a16="http://schemas.microsoft.com/office/drawing/2014/main" id="{2C48C7E5-3121-2C54-A977-43A0D97A5D3D}"/>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44521" y="945828"/>
            <a:ext cx="8999479" cy="5166214"/>
          </a:xfrm>
        </p:spPr>
      </p:pic>
    </p:spTree>
    <p:extLst>
      <p:ext uri="{BB962C8B-B14F-4D97-AF65-F5344CB8AC3E}">
        <p14:creationId xmlns:p14="http://schemas.microsoft.com/office/powerpoint/2010/main" val="382381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15CBE2-17DD-5978-79E1-0F25D25CB0AF}"/>
              </a:ext>
            </a:extLst>
          </p:cNvPr>
          <p:cNvSpPr>
            <a:spLocks noGrp="1"/>
          </p:cNvSpPr>
          <p:nvPr>
            <p:ph type="sldNum" sz="quarter" idx="12"/>
          </p:nvPr>
        </p:nvSpPr>
        <p:spPr/>
        <p:txBody>
          <a:bodyPr/>
          <a:lstStyle/>
          <a:p>
            <a:fld id="{9EA0BE3B-158A-4EDF-80DC-E394A0D1600F}" type="slidenum">
              <a:rPr lang="en-US" smtClean="0"/>
              <a:pPr/>
              <a:t>46</a:t>
            </a:fld>
            <a:endParaRPr lang="en-US" dirty="0"/>
          </a:p>
        </p:txBody>
      </p:sp>
      <p:sp>
        <p:nvSpPr>
          <p:cNvPr id="3" name="Title 2">
            <a:extLst>
              <a:ext uri="{FF2B5EF4-FFF2-40B4-BE49-F238E27FC236}">
                <a16:creationId xmlns:a16="http://schemas.microsoft.com/office/drawing/2014/main" id="{7E2C2300-1AFD-B8FB-32C0-B197F24AB91C}"/>
              </a:ext>
            </a:extLst>
          </p:cNvPr>
          <p:cNvSpPr>
            <a:spLocks noGrp="1"/>
          </p:cNvSpPr>
          <p:nvPr>
            <p:ph type="title"/>
          </p:nvPr>
        </p:nvSpPr>
        <p:spPr/>
        <p:txBody>
          <a:bodyPr/>
          <a:lstStyle/>
          <a:p>
            <a:endParaRPr lang="vi-VN"/>
          </a:p>
        </p:txBody>
      </p:sp>
      <p:pic>
        <p:nvPicPr>
          <p:cNvPr id="12" name="Picture 11">
            <a:extLst>
              <a:ext uri="{FF2B5EF4-FFF2-40B4-BE49-F238E27FC236}">
                <a16:creationId xmlns:a16="http://schemas.microsoft.com/office/drawing/2014/main" id="{C29AE0EF-7ADD-3F45-481C-5AE946107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276" y="717448"/>
            <a:ext cx="7615868" cy="5409989"/>
          </a:xfrm>
          <a:prstGeom prst="rect">
            <a:avLst/>
          </a:prstGeom>
        </p:spPr>
      </p:pic>
    </p:spTree>
    <p:extLst>
      <p:ext uri="{BB962C8B-B14F-4D97-AF65-F5344CB8AC3E}">
        <p14:creationId xmlns:p14="http://schemas.microsoft.com/office/powerpoint/2010/main" val="35298006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3C022B-ECE8-5E9E-10F4-4CBA41867034}"/>
              </a:ext>
            </a:extLst>
          </p:cNvPr>
          <p:cNvSpPr>
            <a:spLocks noGrp="1"/>
          </p:cNvSpPr>
          <p:nvPr>
            <p:ph type="sldNum" sz="quarter" idx="12"/>
          </p:nvPr>
        </p:nvSpPr>
        <p:spPr/>
        <p:txBody>
          <a:bodyPr/>
          <a:lstStyle/>
          <a:p>
            <a:fld id="{9EA0BE3B-158A-4EDF-80DC-E394A0D1600F}" type="slidenum">
              <a:rPr lang="en-US" smtClean="0"/>
              <a:pPr/>
              <a:t>47</a:t>
            </a:fld>
            <a:endParaRPr lang="en-US" dirty="0"/>
          </a:p>
        </p:txBody>
      </p:sp>
      <p:sp>
        <p:nvSpPr>
          <p:cNvPr id="3" name="Title 2">
            <a:extLst>
              <a:ext uri="{FF2B5EF4-FFF2-40B4-BE49-F238E27FC236}">
                <a16:creationId xmlns:a16="http://schemas.microsoft.com/office/drawing/2014/main" id="{5CB6C673-EE3E-689D-EE4E-F4AE272C5B66}"/>
              </a:ext>
            </a:extLst>
          </p:cNvPr>
          <p:cNvSpPr>
            <a:spLocks noGrp="1"/>
          </p:cNvSpPr>
          <p:nvPr>
            <p:ph type="title"/>
          </p:nvPr>
        </p:nvSpPr>
        <p:spPr/>
        <p:txBody>
          <a:bodyPr/>
          <a:lstStyle/>
          <a:p>
            <a:endParaRPr lang="vi-VN"/>
          </a:p>
        </p:txBody>
      </p:sp>
      <p:sp>
        <p:nvSpPr>
          <p:cNvPr id="4" name="Content Placeholder 3">
            <a:extLst>
              <a:ext uri="{FF2B5EF4-FFF2-40B4-BE49-F238E27FC236}">
                <a16:creationId xmlns:a16="http://schemas.microsoft.com/office/drawing/2014/main" id="{C24956E4-A4C8-45B7-86F2-0295D428039D}"/>
              </a:ext>
            </a:extLst>
          </p:cNvPr>
          <p:cNvSpPr>
            <a:spLocks noGrp="1"/>
          </p:cNvSpPr>
          <p:nvPr>
            <p:ph sz="quarter" idx="13"/>
          </p:nvPr>
        </p:nvSpPr>
        <p:spPr/>
        <p:txBody>
          <a:bodyPr/>
          <a:lstStyle/>
          <a:p>
            <a:endParaRPr lang="vi-VN"/>
          </a:p>
        </p:txBody>
      </p:sp>
      <p:pic>
        <p:nvPicPr>
          <p:cNvPr id="6" name="Picture 5">
            <a:extLst>
              <a:ext uri="{FF2B5EF4-FFF2-40B4-BE49-F238E27FC236}">
                <a16:creationId xmlns:a16="http://schemas.microsoft.com/office/drawing/2014/main" id="{A586D63C-B1B1-62A3-3EFE-9124D6F9B29E}"/>
              </a:ext>
            </a:extLst>
          </p:cNvPr>
          <p:cNvPicPr>
            <a:picLocks noChangeAspect="1"/>
          </p:cNvPicPr>
          <p:nvPr/>
        </p:nvPicPr>
        <p:blipFill>
          <a:blip r:embed="rId2"/>
          <a:stretch>
            <a:fillRect/>
          </a:stretch>
        </p:blipFill>
        <p:spPr>
          <a:xfrm>
            <a:off x="0" y="843764"/>
            <a:ext cx="9144000" cy="5170472"/>
          </a:xfrm>
          <a:prstGeom prst="rect">
            <a:avLst/>
          </a:prstGeom>
        </p:spPr>
      </p:pic>
    </p:spTree>
    <p:extLst>
      <p:ext uri="{BB962C8B-B14F-4D97-AF65-F5344CB8AC3E}">
        <p14:creationId xmlns:p14="http://schemas.microsoft.com/office/powerpoint/2010/main" val="21991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33B672-E5BC-4782-F41F-94EF77049424}"/>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53032CEB-3D3F-D9EE-6933-05CAC453CC37}"/>
              </a:ext>
            </a:extLst>
          </p:cNvPr>
          <p:cNvSpPr>
            <a:spLocks noGrp="1"/>
          </p:cNvSpPr>
          <p:nvPr>
            <p:ph type="title"/>
          </p:nvPr>
        </p:nvSpPr>
        <p:spPr/>
        <p:txBody>
          <a:bodyPr/>
          <a:lstStyle/>
          <a:p>
            <a:r>
              <a:rPr lang="vi-VN" sz="2800" b="1" dirty="0"/>
              <a:t>Xác định vấn đề, yêu cầu đặt ra</a:t>
            </a:r>
            <a:br>
              <a:rPr lang="vi-VN" sz="2800" b="1" dirty="0"/>
            </a:br>
            <a:endParaRPr lang="vi-VN" dirty="0"/>
          </a:p>
        </p:txBody>
      </p:sp>
      <p:sp>
        <p:nvSpPr>
          <p:cNvPr id="4" name="Content Placeholder 3">
            <a:extLst>
              <a:ext uri="{FF2B5EF4-FFF2-40B4-BE49-F238E27FC236}">
                <a16:creationId xmlns:a16="http://schemas.microsoft.com/office/drawing/2014/main" id="{153BEE34-743C-29CF-8F81-842E1A5CBD8E}"/>
              </a:ext>
            </a:extLst>
          </p:cNvPr>
          <p:cNvSpPr>
            <a:spLocks noGrp="1"/>
          </p:cNvSpPr>
          <p:nvPr>
            <p:ph sz="quarter" idx="13"/>
          </p:nvPr>
        </p:nvSpPr>
        <p:spPr/>
        <p:txBody>
          <a:bodyPr/>
          <a:lstStyle/>
          <a:p>
            <a:r>
              <a:rPr lang="vi-VN" dirty="0"/>
              <a:t>Đặt vấn đề:</a:t>
            </a:r>
          </a:p>
          <a:p>
            <a:pPr marL="0" indent="0">
              <a:buNone/>
            </a:pPr>
            <a:r>
              <a:rPr lang="vi-VN" dirty="0">
                <a:highlight>
                  <a:srgbClr val="FFFFFF"/>
                </a:highlight>
                <a:latin typeface="YAFdtQi73Xs 0"/>
              </a:rPr>
              <a:t>	</a:t>
            </a:r>
            <a:r>
              <a:rPr lang="vi-VN" sz="2400" b="0" i="0" dirty="0">
                <a:effectLst/>
                <a:highlight>
                  <a:srgbClr val="FFFFFF"/>
                </a:highlight>
                <a:latin typeface="YAFdtQi73Xs 0"/>
              </a:rPr>
              <a:t>Hệ thống bán hàng  ra đời nhằm thay thế các phương pháp thủ công trong việc lưu trữ, tìm kiếm, bổ sung, sửa đổi giúp giảm thời gian và công sức trong việc quản lý các thông tin về các đơn hàng, mặt hàng, khách mua hàng.</a:t>
            </a:r>
          </a:p>
          <a:p>
            <a:pPr marL="0" indent="0">
              <a:buNone/>
            </a:pPr>
            <a:endParaRPr lang="vi-VN" dirty="0"/>
          </a:p>
          <a:p>
            <a:r>
              <a:rPr lang="vi-VN" dirty="0"/>
              <a:t>Yêu cầu hệ thống:</a:t>
            </a:r>
          </a:p>
          <a:p>
            <a:pPr lvl="1"/>
            <a:r>
              <a:rPr lang="vi-VN" dirty="0"/>
              <a:t> Quản lý thông tin khách hàng</a:t>
            </a:r>
          </a:p>
          <a:p>
            <a:pPr lvl="1"/>
            <a:r>
              <a:rPr lang="vi-VN" dirty="0"/>
              <a:t> Quản lý thông tin mặt hàng ( Tên mặt hàng, kiểu mặt hàng, giá tiền, hàng còn trong kho,..)</a:t>
            </a:r>
          </a:p>
          <a:p>
            <a:pPr lvl="1"/>
            <a:r>
              <a:rPr lang="vi-VN" dirty="0"/>
              <a:t> Quản lý đơn hàng </a:t>
            </a:r>
          </a:p>
          <a:p>
            <a:pPr lvl="1"/>
            <a:r>
              <a:rPr lang="vi-VN" dirty="0"/>
              <a:t> Báo cáo, phân tích được những thông số, những đánh giá dành cho các sản phẩm.</a:t>
            </a:r>
          </a:p>
          <a:p>
            <a:pPr lvl="1"/>
            <a:endParaRPr lang="vi-VN" dirty="0"/>
          </a:p>
          <a:p>
            <a:pPr marL="0" indent="0">
              <a:buNone/>
            </a:pPr>
            <a:endParaRPr lang="vi-VN" dirty="0"/>
          </a:p>
          <a:p>
            <a:pPr marL="0" indent="0">
              <a:buNone/>
            </a:pPr>
            <a:endParaRPr lang="vi-VN" dirty="0">
              <a:highlight>
                <a:srgbClr val="FFFFFF"/>
              </a:highlight>
              <a:latin typeface="YAFdtQi73Xs 0"/>
            </a:endParaRPr>
          </a:p>
          <a:p>
            <a:pPr marL="0" indent="0">
              <a:buNone/>
            </a:pPr>
            <a:endParaRPr lang="vi-VN" dirty="0"/>
          </a:p>
        </p:txBody>
      </p:sp>
    </p:spTree>
    <p:extLst>
      <p:ext uri="{BB962C8B-B14F-4D97-AF65-F5344CB8AC3E}">
        <p14:creationId xmlns:p14="http://schemas.microsoft.com/office/powerpoint/2010/main" val="1097185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vi-VN" dirty="0"/>
              <a:t>CONTENTS</a:t>
            </a:r>
            <a:endParaRPr lang="en-US" dirty="0"/>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pPr marL="742950" indent="-742950">
              <a:buAutoNum type="arabicPeriod"/>
            </a:pPr>
            <a:r>
              <a:rPr lang="vi-VN" sz="3600" b="1" dirty="0"/>
              <a:t>Xác định vấn đề, yêu cầu đặt ra</a:t>
            </a:r>
          </a:p>
          <a:p>
            <a:pPr marL="742950" indent="-742950">
              <a:buAutoNum type="arabicPeriod"/>
            </a:pPr>
            <a:r>
              <a:rPr lang="vi-VN" sz="3600" b="1" dirty="0"/>
              <a:t>Phân tích và thiết kế</a:t>
            </a:r>
          </a:p>
        </p:txBody>
      </p:sp>
    </p:spTree>
    <p:extLst>
      <p:ext uri="{BB962C8B-B14F-4D97-AF65-F5344CB8AC3E}">
        <p14:creationId xmlns:p14="http://schemas.microsoft.com/office/powerpoint/2010/main" val="2910813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B944D6-C952-43B0-AD96-52F703AD2015}"/>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AF8F1F12-E98B-5ED4-C452-D68C8B522902}"/>
              </a:ext>
            </a:extLst>
          </p:cNvPr>
          <p:cNvSpPr>
            <a:spLocks noGrp="1"/>
          </p:cNvSpPr>
          <p:nvPr>
            <p:ph type="title"/>
          </p:nvPr>
        </p:nvSpPr>
        <p:spPr/>
        <p:txBody>
          <a:bodyPr/>
          <a:lstStyle/>
          <a:p>
            <a:r>
              <a:rPr lang="vi-VN" sz="2800" b="1" dirty="0"/>
              <a:t>Các thực thể và thuộc tính tương ứng</a:t>
            </a:r>
            <a:br>
              <a:rPr lang="vi-VN" sz="2800" b="1" dirty="0"/>
            </a:br>
            <a:endParaRPr lang="vi-VN" dirty="0"/>
          </a:p>
        </p:txBody>
      </p:sp>
      <p:sp>
        <p:nvSpPr>
          <p:cNvPr id="4" name="Content Placeholder 3">
            <a:extLst>
              <a:ext uri="{FF2B5EF4-FFF2-40B4-BE49-F238E27FC236}">
                <a16:creationId xmlns:a16="http://schemas.microsoft.com/office/drawing/2014/main" id="{33817CE0-CC00-7869-95DC-11F068DE86DB}"/>
              </a:ext>
            </a:extLst>
          </p:cNvPr>
          <p:cNvSpPr>
            <a:spLocks noGrp="1"/>
          </p:cNvSpPr>
          <p:nvPr>
            <p:ph sz="quarter" idx="13"/>
          </p:nvPr>
        </p:nvSpPr>
        <p:spPr/>
        <p:txBody>
          <a:bodyPr/>
          <a:lstStyle/>
          <a:p>
            <a:endParaRPr lang="en-US" sz="2000" dirty="0"/>
          </a:p>
          <a:p>
            <a:r>
              <a:rPr lang="en-US" sz="2000" dirty="0" err="1"/>
              <a:t>OrderBill</a:t>
            </a:r>
            <a:r>
              <a:rPr lang="en-US" sz="2000" dirty="0"/>
              <a:t>(</a:t>
            </a:r>
            <a:r>
              <a:rPr lang="en-US" sz="2000" b="1" dirty="0"/>
              <a:t>ID Orders</a:t>
            </a:r>
            <a:r>
              <a:rPr lang="en-US" sz="2000" dirty="0"/>
              <a:t>, </a:t>
            </a:r>
            <a:r>
              <a:rPr lang="en-US" sz="2000" u="sng" dirty="0"/>
              <a:t>ID </a:t>
            </a:r>
            <a:r>
              <a:rPr lang="en-US" sz="2000" u="sng" dirty="0" err="1"/>
              <a:t>Customer,ID</a:t>
            </a:r>
            <a:r>
              <a:rPr lang="en-US" sz="2000" u="sng" dirty="0"/>
              <a:t> Product </a:t>
            </a:r>
            <a:r>
              <a:rPr lang="en-US" sz="2000" dirty="0"/>
              <a:t>, </a:t>
            </a:r>
            <a:r>
              <a:rPr lang="en-US" sz="2000" dirty="0" err="1"/>
              <a:t>Time_Order</a:t>
            </a:r>
            <a:r>
              <a:rPr lang="en-US" sz="2000" dirty="0"/>
              <a:t>, Quantity, </a:t>
            </a:r>
            <a:r>
              <a:rPr lang="en-US" sz="2000" dirty="0" err="1"/>
              <a:t>Total_Money</a:t>
            </a:r>
            <a:r>
              <a:rPr lang="en-US" sz="2000" dirty="0"/>
              <a:t>, </a:t>
            </a:r>
            <a:r>
              <a:rPr lang="en-US" sz="2000" dirty="0" err="1"/>
              <a:t>Paymen_Method</a:t>
            </a:r>
            <a:r>
              <a:rPr lang="en-US" sz="2000" dirty="0"/>
              <a:t>, Status)​</a:t>
            </a:r>
          </a:p>
          <a:p>
            <a:endParaRPr lang="en-US" sz="2000" dirty="0"/>
          </a:p>
          <a:p>
            <a:r>
              <a:rPr lang="en-US" sz="2000" dirty="0"/>
              <a:t>Customer(</a:t>
            </a:r>
            <a:r>
              <a:rPr lang="en-US" sz="2000" b="1" dirty="0"/>
              <a:t>ID Customer</a:t>
            </a:r>
            <a:r>
              <a:rPr lang="en-US" sz="2000" dirty="0"/>
              <a:t>, name, phone number, email, age, address).​</a:t>
            </a:r>
          </a:p>
          <a:p>
            <a:endParaRPr lang="en-US" sz="2000" dirty="0"/>
          </a:p>
          <a:p>
            <a:r>
              <a:rPr lang="en-US" sz="2000" dirty="0"/>
              <a:t> Rating(</a:t>
            </a:r>
            <a:r>
              <a:rPr lang="en-US" sz="2000" b="1" dirty="0"/>
              <a:t>ID Rate</a:t>
            </a:r>
            <a:r>
              <a:rPr lang="en-US" sz="2000" dirty="0"/>
              <a:t>, </a:t>
            </a:r>
            <a:r>
              <a:rPr lang="en-US" sz="2000" u="sng" dirty="0"/>
              <a:t>ID Customer, ID Product</a:t>
            </a:r>
            <a:r>
              <a:rPr lang="en-US" sz="2000" dirty="0"/>
              <a:t>, Rate Star, Comment, Date) ​</a:t>
            </a:r>
          </a:p>
          <a:p>
            <a:endParaRPr lang="en-US" sz="2000" dirty="0"/>
          </a:p>
          <a:p>
            <a:r>
              <a:rPr lang="en-US" sz="2000" dirty="0"/>
              <a:t>Product(</a:t>
            </a:r>
            <a:r>
              <a:rPr lang="en-US" sz="2000" b="1" dirty="0"/>
              <a:t>ID Product</a:t>
            </a:r>
            <a:r>
              <a:rPr lang="en-US" sz="2000" dirty="0"/>
              <a:t>, Name Product, Type product, Price, description)</a:t>
            </a:r>
            <a:endParaRPr lang="vi-VN" sz="2000" dirty="0"/>
          </a:p>
          <a:p>
            <a:pPr marL="0" indent="0">
              <a:buNone/>
            </a:pPr>
            <a:endParaRPr lang="en-US" sz="2000" dirty="0"/>
          </a:p>
          <a:p>
            <a:r>
              <a:rPr lang="en-US" sz="2000" dirty="0"/>
              <a:t> Inventory(</a:t>
            </a:r>
            <a:r>
              <a:rPr lang="en-US" sz="2000" b="1" dirty="0"/>
              <a:t>ID inventory</a:t>
            </a:r>
            <a:r>
              <a:rPr lang="en-US" sz="2000" dirty="0"/>
              <a:t>, </a:t>
            </a:r>
            <a:r>
              <a:rPr lang="en-US" sz="2000" u="sng" dirty="0"/>
              <a:t>ID Product</a:t>
            </a:r>
            <a:r>
              <a:rPr lang="en-US" sz="2000" dirty="0"/>
              <a:t>, </a:t>
            </a:r>
            <a:r>
              <a:rPr lang="en-US" sz="2000" dirty="0" err="1"/>
              <a:t>Product_quantity</a:t>
            </a:r>
            <a:r>
              <a:rPr lang="en-US" sz="2000" dirty="0"/>
              <a:t>, </a:t>
            </a:r>
            <a:r>
              <a:rPr lang="en-US" sz="2000" dirty="0" err="1"/>
              <a:t>Lastest_Update</a:t>
            </a:r>
            <a:r>
              <a:rPr lang="en-US" sz="2000" dirty="0"/>
              <a:t>) ​</a:t>
            </a:r>
          </a:p>
          <a:p>
            <a:endParaRPr lang="en-US" sz="2000" dirty="0"/>
          </a:p>
        </p:txBody>
      </p:sp>
    </p:spTree>
    <p:extLst>
      <p:ext uri="{BB962C8B-B14F-4D97-AF65-F5344CB8AC3E}">
        <p14:creationId xmlns:p14="http://schemas.microsoft.com/office/powerpoint/2010/main" val="4165328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3751BF-25CB-1F2D-8257-0C9453048F54}"/>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CE11BB88-2517-A2CA-8CC2-6C7B628523E8}"/>
              </a:ext>
            </a:extLst>
          </p:cNvPr>
          <p:cNvSpPr>
            <a:spLocks noGrp="1"/>
          </p:cNvSpPr>
          <p:nvPr>
            <p:ph type="title"/>
          </p:nvPr>
        </p:nvSpPr>
        <p:spPr/>
        <p:txBody>
          <a:bodyPr/>
          <a:lstStyle/>
          <a:p>
            <a:r>
              <a:rPr lang="en-US" dirty="0"/>
              <a:t>QUAN </a:t>
            </a:r>
            <a:r>
              <a:rPr lang="vi-VN" dirty="0"/>
              <a:t>HỆ GIỮA CÁC THỰC THỂ</a:t>
            </a:r>
          </a:p>
        </p:txBody>
      </p:sp>
      <p:sp>
        <p:nvSpPr>
          <p:cNvPr id="4" name="Content Placeholder 3">
            <a:extLst>
              <a:ext uri="{FF2B5EF4-FFF2-40B4-BE49-F238E27FC236}">
                <a16:creationId xmlns:a16="http://schemas.microsoft.com/office/drawing/2014/main" id="{10F95AA8-FA9F-28DC-4E10-25AB290828A9}"/>
              </a:ext>
            </a:extLst>
          </p:cNvPr>
          <p:cNvSpPr>
            <a:spLocks noGrp="1"/>
          </p:cNvSpPr>
          <p:nvPr>
            <p:ph sz="quarter" idx="13"/>
          </p:nvPr>
        </p:nvSpPr>
        <p:spPr/>
        <p:txBody>
          <a:bodyPr/>
          <a:lstStyle/>
          <a:p>
            <a:endParaRPr lang="vi-VN" dirty="0"/>
          </a:p>
        </p:txBody>
      </p:sp>
      <p:sp>
        <p:nvSpPr>
          <p:cNvPr id="7" name="Rectangle 6">
            <a:extLst>
              <a:ext uri="{FF2B5EF4-FFF2-40B4-BE49-F238E27FC236}">
                <a16:creationId xmlns:a16="http://schemas.microsoft.com/office/drawing/2014/main" id="{BCD838C6-D150-1A91-0BD6-54BF9008E3B7}"/>
              </a:ext>
            </a:extLst>
          </p:cNvPr>
          <p:cNvSpPr/>
          <p:nvPr/>
        </p:nvSpPr>
        <p:spPr>
          <a:xfrm>
            <a:off x="304800" y="1209423"/>
            <a:ext cx="2428240" cy="690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a:extLst>
              <a:ext uri="{FF2B5EF4-FFF2-40B4-BE49-F238E27FC236}">
                <a16:creationId xmlns:a16="http://schemas.microsoft.com/office/drawing/2014/main" id="{D59FD675-02E0-2DA5-D983-5162C6127FF7}"/>
              </a:ext>
            </a:extLst>
          </p:cNvPr>
          <p:cNvSpPr/>
          <p:nvPr/>
        </p:nvSpPr>
        <p:spPr>
          <a:xfrm>
            <a:off x="6384783" y="1209423"/>
            <a:ext cx="2428240" cy="690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Diamond 8">
            <a:extLst>
              <a:ext uri="{FF2B5EF4-FFF2-40B4-BE49-F238E27FC236}">
                <a16:creationId xmlns:a16="http://schemas.microsoft.com/office/drawing/2014/main" id="{76631372-A248-E229-FE7E-E423094C032B}"/>
              </a:ext>
            </a:extLst>
          </p:cNvPr>
          <p:cNvSpPr/>
          <p:nvPr/>
        </p:nvSpPr>
        <p:spPr>
          <a:xfrm>
            <a:off x="3302000" y="1097854"/>
            <a:ext cx="2540000" cy="914017"/>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1" name="Straight Connector 10">
            <a:extLst>
              <a:ext uri="{FF2B5EF4-FFF2-40B4-BE49-F238E27FC236}">
                <a16:creationId xmlns:a16="http://schemas.microsoft.com/office/drawing/2014/main" id="{FD853681-0201-DB3B-97D4-B2EE65914B66}"/>
              </a:ext>
            </a:extLst>
          </p:cNvPr>
          <p:cNvCxnSpPr>
            <a:stCxn id="7" idx="3"/>
            <a:endCxn id="9" idx="1"/>
          </p:cNvCxnSpPr>
          <p:nvPr/>
        </p:nvCxnSpPr>
        <p:spPr>
          <a:xfrm>
            <a:off x="2733040" y="1554863"/>
            <a:ext cx="56896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36A2AB-8918-6C6C-69F7-2DCD9D5ED6F7}"/>
              </a:ext>
            </a:extLst>
          </p:cNvPr>
          <p:cNvCxnSpPr/>
          <p:nvPr/>
        </p:nvCxnSpPr>
        <p:spPr>
          <a:xfrm>
            <a:off x="5842000" y="1554862"/>
            <a:ext cx="56896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281A80D-AC74-FAD5-CD8C-2C24EFCBD88F}"/>
              </a:ext>
            </a:extLst>
          </p:cNvPr>
          <p:cNvSpPr/>
          <p:nvPr/>
        </p:nvSpPr>
        <p:spPr>
          <a:xfrm>
            <a:off x="304800" y="2247524"/>
            <a:ext cx="2428240" cy="690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Rectangle 31">
            <a:extLst>
              <a:ext uri="{FF2B5EF4-FFF2-40B4-BE49-F238E27FC236}">
                <a16:creationId xmlns:a16="http://schemas.microsoft.com/office/drawing/2014/main" id="{B14B0A06-916F-CB32-D919-FB3246B8A699}"/>
              </a:ext>
            </a:extLst>
          </p:cNvPr>
          <p:cNvSpPr/>
          <p:nvPr/>
        </p:nvSpPr>
        <p:spPr>
          <a:xfrm>
            <a:off x="6384783" y="2167318"/>
            <a:ext cx="2428240" cy="690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Diamond 32">
            <a:extLst>
              <a:ext uri="{FF2B5EF4-FFF2-40B4-BE49-F238E27FC236}">
                <a16:creationId xmlns:a16="http://schemas.microsoft.com/office/drawing/2014/main" id="{86C4433A-F662-B435-7E41-930FFEC0EAFD}"/>
              </a:ext>
            </a:extLst>
          </p:cNvPr>
          <p:cNvSpPr/>
          <p:nvPr/>
        </p:nvSpPr>
        <p:spPr>
          <a:xfrm>
            <a:off x="3281108" y="2124777"/>
            <a:ext cx="2540000" cy="914017"/>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4" name="Straight Connector 33">
            <a:extLst>
              <a:ext uri="{FF2B5EF4-FFF2-40B4-BE49-F238E27FC236}">
                <a16:creationId xmlns:a16="http://schemas.microsoft.com/office/drawing/2014/main" id="{822A66D4-2278-2AFF-9FA4-B4B93FB1264C}"/>
              </a:ext>
            </a:extLst>
          </p:cNvPr>
          <p:cNvCxnSpPr>
            <a:stCxn id="31" idx="3"/>
            <a:endCxn id="33" idx="1"/>
          </p:cNvCxnSpPr>
          <p:nvPr/>
        </p:nvCxnSpPr>
        <p:spPr>
          <a:xfrm flipV="1">
            <a:off x="2733040" y="2581786"/>
            <a:ext cx="548068" cy="111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81C90AD-A77A-5B07-640A-F0669F4086DC}"/>
              </a:ext>
            </a:extLst>
          </p:cNvPr>
          <p:cNvCxnSpPr/>
          <p:nvPr/>
        </p:nvCxnSpPr>
        <p:spPr>
          <a:xfrm>
            <a:off x="5815823" y="2581785"/>
            <a:ext cx="56896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2B017DA-653E-B1E7-374A-77BC812B30B1}"/>
              </a:ext>
            </a:extLst>
          </p:cNvPr>
          <p:cNvSpPr/>
          <p:nvPr/>
        </p:nvSpPr>
        <p:spPr>
          <a:xfrm>
            <a:off x="304799" y="3448879"/>
            <a:ext cx="2428240" cy="690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a:extLst>
              <a:ext uri="{FF2B5EF4-FFF2-40B4-BE49-F238E27FC236}">
                <a16:creationId xmlns:a16="http://schemas.microsoft.com/office/drawing/2014/main" id="{DA00DA29-BBFA-5CC0-268B-E84FA8BA6EC7}"/>
              </a:ext>
            </a:extLst>
          </p:cNvPr>
          <p:cNvSpPr/>
          <p:nvPr/>
        </p:nvSpPr>
        <p:spPr>
          <a:xfrm>
            <a:off x="6384783" y="3428112"/>
            <a:ext cx="2428240" cy="690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Diamond 37">
            <a:extLst>
              <a:ext uri="{FF2B5EF4-FFF2-40B4-BE49-F238E27FC236}">
                <a16:creationId xmlns:a16="http://schemas.microsoft.com/office/drawing/2014/main" id="{D9AE1CCE-389E-DF49-91E8-BD95379B5315}"/>
              </a:ext>
            </a:extLst>
          </p:cNvPr>
          <p:cNvSpPr/>
          <p:nvPr/>
        </p:nvSpPr>
        <p:spPr>
          <a:xfrm>
            <a:off x="3288911" y="3349689"/>
            <a:ext cx="2540000" cy="914017"/>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9" name="Straight Connector 38">
            <a:extLst>
              <a:ext uri="{FF2B5EF4-FFF2-40B4-BE49-F238E27FC236}">
                <a16:creationId xmlns:a16="http://schemas.microsoft.com/office/drawing/2014/main" id="{5119D84F-98E5-A277-0F21-27F31C55A2DF}"/>
              </a:ext>
            </a:extLst>
          </p:cNvPr>
          <p:cNvCxnSpPr>
            <a:stCxn id="36" idx="3"/>
            <a:endCxn id="38" idx="1"/>
          </p:cNvCxnSpPr>
          <p:nvPr/>
        </p:nvCxnSpPr>
        <p:spPr>
          <a:xfrm>
            <a:off x="2733039" y="3794319"/>
            <a:ext cx="555872" cy="1237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3EF61C5-9B43-DA87-04D7-55A372B8C17A}"/>
              </a:ext>
            </a:extLst>
          </p:cNvPr>
          <p:cNvCxnSpPr/>
          <p:nvPr/>
        </p:nvCxnSpPr>
        <p:spPr>
          <a:xfrm>
            <a:off x="5842000" y="3806697"/>
            <a:ext cx="56896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E49A5C6-C109-6407-5975-C9C8978CCE2A}"/>
              </a:ext>
            </a:extLst>
          </p:cNvPr>
          <p:cNvSpPr/>
          <p:nvPr/>
        </p:nvSpPr>
        <p:spPr>
          <a:xfrm>
            <a:off x="304800" y="4587370"/>
            <a:ext cx="2428240" cy="690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a:extLst>
              <a:ext uri="{FF2B5EF4-FFF2-40B4-BE49-F238E27FC236}">
                <a16:creationId xmlns:a16="http://schemas.microsoft.com/office/drawing/2014/main" id="{0D73E57C-BA86-10F8-D2DE-6754A9CD12C3}"/>
              </a:ext>
            </a:extLst>
          </p:cNvPr>
          <p:cNvSpPr/>
          <p:nvPr/>
        </p:nvSpPr>
        <p:spPr>
          <a:xfrm>
            <a:off x="6384783" y="4587370"/>
            <a:ext cx="2428240" cy="690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Diamond 42">
            <a:extLst>
              <a:ext uri="{FF2B5EF4-FFF2-40B4-BE49-F238E27FC236}">
                <a16:creationId xmlns:a16="http://schemas.microsoft.com/office/drawing/2014/main" id="{651870A6-C75B-3BCD-F967-BF374F1B2704}"/>
              </a:ext>
            </a:extLst>
          </p:cNvPr>
          <p:cNvSpPr/>
          <p:nvPr/>
        </p:nvSpPr>
        <p:spPr>
          <a:xfrm>
            <a:off x="3302000" y="4475801"/>
            <a:ext cx="2540000" cy="914017"/>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4" name="Straight Connector 43">
            <a:extLst>
              <a:ext uri="{FF2B5EF4-FFF2-40B4-BE49-F238E27FC236}">
                <a16:creationId xmlns:a16="http://schemas.microsoft.com/office/drawing/2014/main" id="{C6BBF0F7-5C47-CD3C-5CFE-9F9B12513E32}"/>
              </a:ext>
            </a:extLst>
          </p:cNvPr>
          <p:cNvCxnSpPr>
            <a:stCxn id="41" idx="3"/>
            <a:endCxn id="43" idx="1"/>
          </p:cNvCxnSpPr>
          <p:nvPr/>
        </p:nvCxnSpPr>
        <p:spPr>
          <a:xfrm>
            <a:off x="2733040" y="4932810"/>
            <a:ext cx="56896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59096CA-2EAE-5D67-231C-7C7165C2968E}"/>
              </a:ext>
            </a:extLst>
          </p:cNvPr>
          <p:cNvCxnSpPr/>
          <p:nvPr/>
        </p:nvCxnSpPr>
        <p:spPr>
          <a:xfrm>
            <a:off x="5842000" y="4932809"/>
            <a:ext cx="56896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9B48467C-9F1D-EC1B-6E0B-E40DCEF6707B}"/>
              </a:ext>
            </a:extLst>
          </p:cNvPr>
          <p:cNvSpPr/>
          <p:nvPr/>
        </p:nvSpPr>
        <p:spPr>
          <a:xfrm>
            <a:off x="304800" y="5689411"/>
            <a:ext cx="2428240" cy="690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Rectangle 46">
            <a:extLst>
              <a:ext uri="{FF2B5EF4-FFF2-40B4-BE49-F238E27FC236}">
                <a16:creationId xmlns:a16="http://schemas.microsoft.com/office/drawing/2014/main" id="{C6CE2E99-2591-C8FD-8779-FB82D9159F1E}"/>
              </a:ext>
            </a:extLst>
          </p:cNvPr>
          <p:cNvSpPr/>
          <p:nvPr/>
        </p:nvSpPr>
        <p:spPr>
          <a:xfrm>
            <a:off x="6384783" y="5689411"/>
            <a:ext cx="2428240" cy="690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8" name="Diamond 47">
            <a:extLst>
              <a:ext uri="{FF2B5EF4-FFF2-40B4-BE49-F238E27FC236}">
                <a16:creationId xmlns:a16="http://schemas.microsoft.com/office/drawing/2014/main" id="{F4BB6450-14A2-6EAB-9A84-BD7B3E39B20A}"/>
              </a:ext>
            </a:extLst>
          </p:cNvPr>
          <p:cNvSpPr/>
          <p:nvPr/>
        </p:nvSpPr>
        <p:spPr>
          <a:xfrm>
            <a:off x="3302000" y="5577842"/>
            <a:ext cx="2540000" cy="914017"/>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9" name="Straight Connector 48">
            <a:extLst>
              <a:ext uri="{FF2B5EF4-FFF2-40B4-BE49-F238E27FC236}">
                <a16:creationId xmlns:a16="http://schemas.microsoft.com/office/drawing/2014/main" id="{C3DECF24-706C-196D-79E1-736FCA91546E}"/>
              </a:ext>
            </a:extLst>
          </p:cNvPr>
          <p:cNvCxnSpPr>
            <a:stCxn id="46" idx="3"/>
            <a:endCxn id="48" idx="1"/>
          </p:cNvCxnSpPr>
          <p:nvPr/>
        </p:nvCxnSpPr>
        <p:spPr>
          <a:xfrm>
            <a:off x="2733040" y="6034851"/>
            <a:ext cx="56896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8BE6BC9-6142-9437-7718-D3C5E7370C44}"/>
              </a:ext>
            </a:extLst>
          </p:cNvPr>
          <p:cNvCxnSpPr/>
          <p:nvPr/>
        </p:nvCxnSpPr>
        <p:spPr>
          <a:xfrm>
            <a:off x="5842000" y="6034850"/>
            <a:ext cx="56896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AC37456-CB61-10BF-B2C3-6BE4E6B39020}"/>
              </a:ext>
            </a:extLst>
          </p:cNvPr>
          <p:cNvSpPr txBox="1"/>
          <p:nvPr/>
        </p:nvSpPr>
        <p:spPr>
          <a:xfrm>
            <a:off x="6441672" y="1379131"/>
            <a:ext cx="2153920" cy="369332"/>
          </a:xfrm>
          <a:prstGeom prst="rect">
            <a:avLst/>
          </a:prstGeom>
          <a:noFill/>
        </p:spPr>
        <p:txBody>
          <a:bodyPr wrap="square" rtlCol="0">
            <a:spAutoFit/>
          </a:bodyPr>
          <a:lstStyle/>
          <a:p>
            <a:pPr algn="ctr"/>
            <a:r>
              <a:rPr lang="vi-VN" b="1" dirty="0"/>
              <a:t>Rating</a:t>
            </a:r>
          </a:p>
        </p:txBody>
      </p:sp>
      <p:sp>
        <p:nvSpPr>
          <p:cNvPr id="56" name="TextBox 55">
            <a:extLst>
              <a:ext uri="{FF2B5EF4-FFF2-40B4-BE49-F238E27FC236}">
                <a16:creationId xmlns:a16="http://schemas.microsoft.com/office/drawing/2014/main" id="{1FF44F87-621A-8358-74BB-906BBF74C402}"/>
              </a:ext>
            </a:extLst>
          </p:cNvPr>
          <p:cNvSpPr txBox="1"/>
          <p:nvPr/>
        </p:nvSpPr>
        <p:spPr>
          <a:xfrm>
            <a:off x="388723" y="2394049"/>
            <a:ext cx="2153920" cy="369332"/>
          </a:xfrm>
          <a:prstGeom prst="rect">
            <a:avLst/>
          </a:prstGeom>
          <a:noFill/>
        </p:spPr>
        <p:txBody>
          <a:bodyPr wrap="square" rtlCol="0">
            <a:spAutoFit/>
          </a:bodyPr>
          <a:lstStyle/>
          <a:p>
            <a:pPr algn="ctr"/>
            <a:r>
              <a:rPr lang="vi-VN" b="1" dirty="0"/>
              <a:t>Rating </a:t>
            </a:r>
          </a:p>
        </p:txBody>
      </p:sp>
      <p:sp>
        <p:nvSpPr>
          <p:cNvPr id="57" name="TextBox 56">
            <a:extLst>
              <a:ext uri="{FF2B5EF4-FFF2-40B4-BE49-F238E27FC236}">
                <a16:creationId xmlns:a16="http://schemas.microsoft.com/office/drawing/2014/main" id="{21CCE7A7-171C-4AF6-F0EA-6429D1A805A6}"/>
              </a:ext>
            </a:extLst>
          </p:cNvPr>
          <p:cNvSpPr txBox="1"/>
          <p:nvPr/>
        </p:nvSpPr>
        <p:spPr>
          <a:xfrm>
            <a:off x="388723" y="3643036"/>
            <a:ext cx="2153920" cy="369332"/>
          </a:xfrm>
          <a:prstGeom prst="rect">
            <a:avLst/>
          </a:prstGeom>
          <a:noFill/>
        </p:spPr>
        <p:txBody>
          <a:bodyPr wrap="square" rtlCol="0">
            <a:spAutoFit/>
          </a:bodyPr>
          <a:lstStyle/>
          <a:p>
            <a:pPr algn="ctr"/>
            <a:r>
              <a:rPr lang="vi-VN" b="1" dirty="0"/>
              <a:t>Customer </a:t>
            </a:r>
          </a:p>
        </p:txBody>
      </p:sp>
      <p:sp>
        <p:nvSpPr>
          <p:cNvPr id="58" name="TextBox 57">
            <a:extLst>
              <a:ext uri="{FF2B5EF4-FFF2-40B4-BE49-F238E27FC236}">
                <a16:creationId xmlns:a16="http://schemas.microsoft.com/office/drawing/2014/main" id="{C670A9EA-63AD-8039-F107-2290D7C384DE}"/>
              </a:ext>
            </a:extLst>
          </p:cNvPr>
          <p:cNvSpPr txBox="1"/>
          <p:nvPr/>
        </p:nvSpPr>
        <p:spPr>
          <a:xfrm>
            <a:off x="441960" y="1405719"/>
            <a:ext cx="2153920" cy="369332"/>
          </a:xfrm>
          <a:prstGeom prst="rect">
            <a:avLst/>
          </a:prstGeom>
          <a:noFill/>
        </p:spPr>
        <p:txBody>
          <a:bodyPr wrap="square" rtlCol="0">
            <a:spAutoFit/>
          </a:bodyPr>
          <a:lstStyle/>
          <a:p>
            <a:pPr algn="ctr"/>
            <a:r>
              <a:rPr lang="vi-VN" b="1" dirty="0"/>
              <a:t>Customer  </a:t>
            </a:r>
          </a:p>
        </p:txBody>
      </p:sp>
      <p:sp>
        <p:nvSpPr>
          <p:cNvPr id="59" name="TextBox 58">
            <a:extLst>
              <a:ext uri="{FF2B5EF4-FFF2-40B4-BE49-F238E27FC236}">
                <a16:creationId xmlns:a16="http://schemas.microsoft.com/office/drawing/2014/main" id="{3E6DA2DF-C788-11EF-7327-2D55D4CF0407}"/>
              </a:ext>
            </a:extLst>
          </p:cNvPr>
          <p:cNvSpPr txBox="1"/>
          <p:nvPr/>
        </p:nvSpPr>
        <p:spPr>
          <a:xfrm>
            <a:off x="386080" y="4793040"/>
            <a:ext cx="2153920" cy="369332"/>
          </a:xfrm>
          <a:prstGeom prst="rect">
            <a:avLst/>
          </a:prstGeom>
          <a:noFill/>
        </p:spPr>
        <p:txBody>
          <a:bodyPr wrap="square" rtlCol="0">
            <a:spAutoFit/>
          </a:bodyPr>
          <a:lstStyle/>
          <a:p>
            <a:pPr algn="ctr"/>
            <a:r>
              <a:rPr lang="vi-VN" b="1" dirty="0"/>
              <a:t>OrderBill </a:t>
            </a:r>
          </a:p>
        </p:txBody>
      </p:sp>
      <p:sp>
        <p:nvSpPr>
          <p:cNvPr id="62" name="TextBox 61">
            <a:extLst>
              <a:ext uri="{FF2B5EF4-FFF2-40B4-BE49-F238E27FC236}">
                <a16:creationId xmlns:a16="http://schemas.microsoft.com/office/drawing/2014/main" id="{62FEE012-B905-01CC-1CAC-61925957EC0B}"/>
              </a:ext>
            </a:extLst>
          </p:cNvPr>
          <p:cNvSpPr txBox="1"/>
          <p:nvPr/>
        </p:nvSpPr>
        <p:spPr>
          <a:xfrm>
            <a:off x="304799" y="5862820"/>
            <a:ext cx="2153920" cy="369332"/>
          </a:xfrm>
          <a:prstGeom prst="rect">
            <a:avLst/>
          </a:prstGeom>
          <a:noFill/>
        </p:spPr>
        <p:txBody>
          <a:bodyPr wrap="square" rtlCol="0">
            <a:spAutoFit/>
          </a:bodyPr>
          <a:lstStyle/>
          <a:p>
            <a:pPr algn="ctr"/>
            <a:r>
              <a:rPr lang="vi-VN" b="1" dirty="0"/>
              <a:t>Product </a:t>
            </a:r>
          </a:p>
        </p:txBody>
      </p:sp>
      <p:sp>
        <p:nvSpPr>
          <p:cNvPr id="63" name="TextBox 62">
            <a:extLst>
              <a:ext uri="{FF2B5EF4-FFF2-40B4-BE49-F238E27FC236}">
                <a16:creationId xmlns:a16="http://schemas.microsoft.com/office/drawing/2014/main" id="{7AF8CCF6-8453-7FB8-A85A-40C905220BE8}"/>
              </a:ext>
            </a:extLst>
          </p:cNvPr>
          <p:cNvSpPr txBox="1"/>
          <p:nvPr/>
        </p:nvSpPr>
        <p:spPr>
          <a:xfrm>
            <a:off x="6441672" y="2402709"/>
            <a:ext cx="2153920" cy="369332"/>
          </a:xfrm>
          <a:prstGeom prst="rect">
            <a:avLst/>
          </a:prstGeom>
          <a:noFill/>
        </p:spPr>
        <p:txBody>
          <a:bodyPr wrap="square" rtlCol="0">
            <a:spAutoFit/>
          </a:bodyPr>
          <a:lstStyle/>
          <a:p>
            <a:pPr algn="ctr"/>
            <a:r>
              <a:rPr lang="vi-VN" b="1" dirty="0"/>
              <a:t>Product </a:t>
            </a:r>
          </a:p>
        </p:txBody>
      </p:sp>
      <p:sp>
        <p:nvSpPr>
          <p:cNvPr id="64" name="TextBox 63">
            <a:extLst>
              <a:ext uri="{FF2B5EF4-FFF2-40B4-BE49-F238E27FC236}">
                <a16:creationId xmlns:a16="http://schemas.microsoft.com/office/drawing/2014/main" id="{3B6292FA-61E3-CEA3-C38D-9E352B93F8AB}"/>
              </a:ext>
            </a:extLst>
          </p:cNvPr>
          <p:cNvSpPr txBox="1"/>
          <p:nvPr/>
        </p:nvSpPr>
        <p:spPr>
          <a:xfrm>
            <a:off x="6441672" y="3588886"/>
            <a:ext cx="2153920" cy="369332"/>
          </a:xfrm>
          <a:prstGeom prst="rect">
            <a:avLst/>
          </a:prstGeom>
          <a:noFill/>
        </p:spPr>
        <p:txBody>
          <a:bodyPr wrap="square" rtlCol="0">
            <a:spAutoFit/>
          </a:bodyPr>
          <a:lstStyle/>
          <a:p>
            <a:pPr algn="ctr"/>
            <a:r>
              <a:rPr lang="vi-VN" b="1" dirty="0"/>
              <a:t>Orderbill</a:t>
            </a:r>
          </a:p>
        </p:txBody>
      </p:sp>
      <p:sp>
        <p:nvSpPr>
          <p:cNvPr id="65" name="TextBox 64">
            <a:extLst>
              <a:ext uri="{FF2B5EF4-FFF2-40B4-BE49-F238E27FC236}">
                <a16:creationId xmlns:a16="http://schemas.microsoft.com/office/drawing/2014/main" id="{CAB56712-DAA0-70B5-176A-625BC809CFC2}"/>
              </a:ext>
            </a:extLst>
          </p:cNvPr>
          <p:cNvSpPr txBox="1"/>
          <p:nvPr/>
        </p:nvSpPr>
        <p:spPr>
          <a:xfrm>
            <a:off x="6410960" y="4722051"/>
            <a:ext cx="2153920" cy="369332"/>
          </a:xfrm>
          <a:prstGeom prst="rect">
            <a:avLst/>
          </a:prstGeom>
          <a:noFill/>
        </p:spPr>
        <p:txBody>
          <a:bodyPr wrap="square" rtlCol="0">
            <a:spAutoFit/>
          </a:bodyPr>
          <a:lstStyle/>
          <a:p>
            <a:pPr algn="ctr"/>
            <a:r>
              <a:rPr lang="vi-VN" b="1" dirty="0"/>
              <a:t>Product</a:t>
            </a:r>
          </a:p>
        </p:txBody>
      </p:sp>
      <p:sp>
        <p:nvSpPr>
          <p:cNvPr id="66" name="TextBox 65">
            <a:extLst>
              <a:ext uri="{FF2B5EF4-FFF2-40B4-BE49-F238E27FC236}">
                <a16:creationId xmlns:a16="http://schemas.microsoft.com/office/drawing/2014/main" id="{005E5048-3E06-1E5D-F48F-790455748337}"/>
              </a:ext>
            </a:extLst>
          </p:cNvPr>
          <p:cNvSpPr txBox="1"/>
          <p:nvPr/>
        </p:nvSpPr>
        <p:spPr>
          <a:xfrm>
            <a:off x="6441672" y="5818387"/>
            <a:ext cx="2153920" cy="369332"/>
          </a:xfrm>
          <a:prstGeom prst="rect">
            <a:avLst/>
          </a:prstGeom>
          <a:noFill/>
        </p:spPr>
        <p:txBody>
          <a:bodyPr wrap="square" rtlCol="0">
            <a:spAutoFit/>
          </a:bodyPr>
          <a:lstStyle/>
          <a:p>
            <a:pPr algn="ctr"/>
            <a:r>
              <a:rPr lang="vi-VN" b="1" dirty="0"/>
              <a:t>Inventory</a:t>
            </a:r>
          </a:p>
        </p:txBody>
      </p:sp>
      <p:sp>
        <p:nvSpPr>
          <p:cNvPr id="67" name="TextBox 66">
            <a:extLst>
              <a:ext uri="{FF2B5EF4-FFF2-40B4-BE49-F238E27FC236}">
                <a16:creationId xmlns:a16="http://schemas.microsoft.com/office/drawing/2014/main" id="{BDFC413E-B8F7-FCF0-A245-6C000840B938}"/>
              </a:ext>
            </a:extLst>
          </p:cNvPr>
          <p:cNvSpPr txBox="1"/>
          <p:nvPr/>
        </p:nvSpPr>
        <p:spPr>
          <a:xfrm>
            <a:off x="3474148" y="1379131"/>
            <a:ext cx="2153920" cy="369332"/>
          </a:xfrm>
          <a:prstGeom prst="rect">
            <a:avLst/>
          </a:prstGeom>
          <a:noFill/>
        </p:spPr>
        <p:txBody>
          <a:bodyPr wrap="square" rtlCol="0">
            <a:spAutoFit/>
          </a:bodyPr>
          <a:lstStyle/>
          <a:p>
            <a:pPr algn="ctr"/>
            <a:r>
              <a:rPr lang="vi-VN" b="1" dirty="0"/>
              <a:t>Have</a:t>
            </a:r>
          </a:p>
        </p:txBody>
      </p:sp>
      <p:sp>
        <p:nvSpPr>
          <p:cNvPr id="69" name="TextBox 68">
            <a:extLst>
              <a:ext uri="{FF2B5EF4-FFF2-40B4-BE49-F238E27FC236}">
                <a16:creationId xmlns:a16="http://schemas.microsoft.com/office/drawing/2014/main" id="{F752F9E8-E6F8-0BD8-2857-83DDCF1DB9DD}"/>
              </a:ext>
            </a:extLst>
          </p:cNvPr>
          <p:cNvSpPr txBox="1"/>
          <p:nvPr/>
        </p:nvSpPr>
        <p:spPr>
          <a:xfrm>
            <a:off x="3495040" y="5831205"/>
            <a:ext cx="2153920" cy="369332"/>
          </a:xfrm>
          <a:prstGeom prst="rect">
            <a:avLst/>
          </a:prstGeom>
          <a:noFill/>
        </p:spPr>
        <p:txBody>
          <a:bodyPr wrap="square" rtlCol="0">
            <a:spAutoFit/>
          </a:bodyPr>
          <a:lstStyle/>
          <a:p>
            <a:pPr algn="ctr"/>
            <a:r>
              <a:rPr lang="vi-VN" b="1" dirty="0"/>
              <a:t>IN</a:t>
            </a:r>
          </a:p>
        </p:txBody>
      </p:sp>
      <p:sp>
        <p:nvSpPr>
          <p:cNvPr id="71" name="TextBox 70">
            <a:extLst>
              <a:ext uri="{FF2B5EF4-FFF2-40B4-BE49-F238E27FC236}">
                <a16:creationId xmlns:a16="http://schemas.microsoft.com/office/drawing/2014/main" id="{76AC4DB1-7E8E-DD8D-FD8D-21B624676B80}"/>
              </a:ext>
            </a:extLst>
          </p:cNvPr>
          <p:cNvSpPr txBox="1"/>
          <p:nvPr/>
        </p:nvSpPr>
        <p:spPr>
          <a:xfrm>
            <a:off x="3453003" y="4748143"/>
            <a:ext cx="2153920" cy="369332"/>
          </a:xfrm>
          <a:prstGeom prst="rect">
            <a:avLst/>
          </a:prstGeom>
          <a:noFill/>
        </p:spPr>
        <p:txBody>
          <a:bodyPr wrap="square" rtlCol="0">
            <a:spAutoFit/>
          </a:bodyPr>
          <a:lstStyle/>
          <a:p>
            <a:pPr algn="ctr"/>
            <a:r>
              <a:rPr lang="vi-VN" b="1" dirty="0"/>
              <a:t>Order</a:t>
            </a:r>
          </a:p>
        </p:txBody>
      </p:sp>
      <p:sp>
        <p:nvSpPr>
          <p:cNvPr id="72" name="TextBox 71">
            <a:extLst>
              <a:ext uri="{FF2B5EF4-FFF2-40B4-BE49-F238E27FC236}">
                <a16:creationId xmlns:a16="http://schemas.microsoft.com/office/drawing/2014/main" id="{B61CADD0-74A9-4DBB-FA02-5951F1A1ED2B}"/>
              </a:ext>
            </a:extLst>
          </p:cNvPr>
          <p:cNvSpPr txBox="1"/>
          <p:nvPr/>
        </p:nvSpPr>
        <p:spPr>
          <a:xfrm>
            <a:off x="3521814" y="3634976"/>
            <a:ext cx="2153920" cy="369332"/>
          </a:xfrm>
          <a:prstGeom prst="rect">
            <a:avLst/>
          </a:prstGeom>
          <a:noFill/>
        </p:spPr>
        <p:txBody>
          <a:bodyPr wrap="square" rtlCol="0">
            <a:spAutoFit/>
          </a:bodyPr>
          <a:lstStyle/>
          <a:p>
            <a:pPr algn="ctr"/>
            <a:r>
              <a:rPr lang="vi-VN" b="1" dirty="0"/>
              <a:t>Have</a:t>
            </a:r>
          </a:p>
        </p:txBody>
      </p:sp>
      <p:sp>
        <p:nvSpPr>
          <p:cNvPr id="73" name="TextBox 72">
            <a:extLst>
              <a:ext uri="{FF2B5EF4-FFF2-40B4-BE49-F238E27FC236}">
                <a16:creationId xmlns:a16="http://schemas.microsoft.com/office/drawing/2014/main" id="{E74074A9-CE9A-1899-2275-969258E8CAF2}"/>
              </a:ext>
            </a:extLst>
          </p:cNvPr>
          <p:cNvSpPr txBox="1"/>
          <p:nvPr/>
        </p:nvSpPr>
        <p:spPr>
          <a:xfrm>
            <a:off x="3521814" y="2394049"/>
            <a:ext cx="2153920" cy="369332"/>
          </a:xfrm>
          <a:prstGeom prst="rect">
            <a:avLst/>
          </a:prstGeom>
          <a:noFill/>
        </p:spPr>
        <p:txBody>
          <a:bodyPr wrap="square" rtlCol="0">
            <a:spAutoFit/>
          </a:bodyPr>
          <a:lstStyle/>
          <a:p>
            <a:pPr algn="ctr"/>
            <a:r>
              <a:rPr lang="vi-VN" b="1" dirty="0"/>
              <a:t>Rate</a:t>
            </a:r>
          </a:p>
        </p:txBody>
      </p:sp>
    </p:spTree>
    <p:extLst>
      <p:ext uri="{BB962C8B-B14F-4D97-AF65-F5344CB8AC3E}">
        <p14:creationId xmlns:p14="http://schemas.microsoft.com/office/powerpoint/2010/main" val="3962816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A5F893-0EFA-8D4D-5F2D-44BE2424DB80}"/>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361692D2-127E-8FBB-20FC-84C1AF2297D6}"/>
              </a:ext>
            </a:extLst>
          </p:cNvPr>
          <p:cNvSpPr>
            <a:spLocks noGrp="1"/>
          </p:cNvSpPr>
          <p:nvPr>
            <p:ph type="title"/>
          </p:nvPr>
        </p:nvSpPr>
        <p:spPr/>
        <p:txBody>
          <a:bodyPr/>
          <a:lstStyle/>
          <a:p>
            <a:r>
              <a:rPr lang="vi-VN" dirty="0"/>
              <a:t>Mô hình ERD </a:t>
            </a:r>
          </a:p>
        </p:txBody>
      </p:sp>
      <p:pic>
        <p:nvPicPr>
          <p:cNvPr id="10" name="Content Placeholder 9">
            <a:extLst>
              <a:ext uri="{FF2B5EF4-FFF2-40B4-BE49-F238E27FC236}">
                <a16:creationId xmlns:a16="http://schemas.microsoft.com/office/drawing/2014/main" id="{611627FD-8F8D-273C-C1CC-5730F74AB7A5}"/>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5265" y="856723"/>
            <a:ext cx="9033469" cy="5144554"/>
          </a:xfrm>
        </p:spPr>
      </p:pic>
    </p:spTree>
    <p:extLst>
      <p:ext uri="{BB962C8B-B14F-4D97-AF65-F5344CB8AC3E}">
        <p14:creationId xmlns:p14="http://schemas.microsoft.com/office/powerpoint/2010/main" val="39220901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2141</TotalTime>
  <Words>571</Words>
  <Application>Microsoft Office PowerPoint</Application>
  <PresentationFormat>On-screen Show (4:3)</PresentationFormat>
  <Paragraphs>138</Paragraphs>
  <Slides>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YAFdtQi73Xs 0</vt:lpstr>
      <vt:lpstr>Arial</vt:lpstr>
      <vt:lpstr>Calibri</vt:lpstr>
      <vt:lpstr>Lato</vt:lpstr>
      <vt:lpstr>Office Theme</vt:lpstr>
      <vt:lpstr>PowerPoint Presentation</vt:lpstr>
      <vt:lpstr>PowerPoint Presentation</vt:lpstr>
      <vt:lpstr>CONTENTS</vt:lpstr>
      <vt:lpstr>CONTENTS</vt:lpstr>
      <vt:lpstr>Xác định vấn đề, yêu cầu đặt ra </vt:lpstr>
      <vt:lpstr>CONTENTS</vt:lpstr>
      <vt:lpstr>Các thực thể và thuộc tính tương ứng </vt:lpstr>
      <vt:lpstr>QUAN HỆ GIỮA CÁC THỰC THỂ</vt:lpstr>
      <vt:lpstr>Mô hình ERD </vt:lpstr>
      <vt:lpstr>Mô hình quan hệ dữ liệu</vt:lpstr>
      <vt:lpstr>CONTENTS</vt:lpstr>
      <vt:lpstr>View </vt:lpstr>
      <vt:lpstr>View</vt:lpstr>
      <vt:lpstr>Procedure để Insert và tự tính Total_Money cho đơn</vt:lpstr>
      <vt:lpstr>Procedure để Insert và tự tính Total_Money cho đơn</vt:lpstr>
      <vt:lpstr>Procedure- Update và tự tính lại Total_Money cho đơn</vt:lpstr>
      <vt:lpstr>Procedure- Update và tự tính lại Total_Money cho đơn</vt:lpstr>
      <vt:lpstr>Trigger – Update hàng trong kho khi insert OrderBill</vt:lpstr>
      <vt:lpstr>Trigger – Update hàng trong kho khi insert OrderBill</vt:lpstr>
      <vt:lpstr>Trigger – Update hàng trong khi Update OrderBill</vt:lpstr>
      <vt:lpstr>Trigger – Update hàng trong khi Update OrderBill</vt:lpstr>
      <vt:lpstr>Trigger – Update AVG_STAR trên mỗi sản phẩm</vt:lpstr>
      <vt:lpstr>Trigger – UPDATE_AVG_STAR_INSERT </vt:lpstr>
      <vt:lpstr>Trigger _ UPDATE_AVG_STAR_INSERT</vt:lpstr>
      <vt:lpstr>Trigger – UPDATE_AVG_STAR_DELETE</vt:lpstr>
      <vt:lpstr>Trigger – UPDATE_AVG_STAR_DELETE</vt:lpstr>
      <vt:lpstr>Index</vt:lpstr>
      <vt:lpstr>Index</vt:lpstr>
      <vt:lpstr>Query </vt:lpstr>
      <vt:lpstr>Query </vt:lpstr>
      <vt:lpstr>Query </vt:lpstr>
      <vt:lpstr>Query </vt:lpstr>
      <vt:lpstr>Query </vt:lpstr>
      <vt:lpstr>Query </vt:lpstr>
      <vt:lpstr>Query </vt:lpstr>
      <vt:lpstr>Query </vt:lpstr>
      <vt:lpstr>Query </vt:lpstr>
      <vt:lpstr>Query </vt:lpstr>
      <vt:lpstr>Query </vt:lpstr>
      <vt:lpstr>Query </vt:lpstr>
      <vt:lpstr>Query </vt:lpstr>
      <vt:lpstr>Query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Duong Duc Hieu 20225624</cp:lastModifiedBy>
  <cp:revision>39</cp:revision>
  <dcterms:created xsi:type="dcterms:W3CDTF">2021-05-28T04:32:29Z</dcterms:created>
  <dcterms:modified xsi:type="dcterms:W3CDTF">2024-07-29T08:17:02Z</dcterms:modified>
</cp:coreProperties>
</file>